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9012A5-D488-4013-A8F3-FAF39329A022}" v="37" dt="2022-01-20T19:37:38.719"/>
    <p1510:client id="{F3A0D9DF-B230-26B4-876B-CC3F317E449A}" v="233" dt="2022-02-01T15:35:05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C12FD84-A418-4353-B537-5CEB2CD1D4A0}"/>
              </a:ext>
            </a:extLst>
          </p:cNvPr>
          <p:cNvSpPr txBox="1"/>
          <p:nvPr/>
        </p:nvSpPr>
        <p:spPr>
          <a:xfrm>
            <a:off x="5118539" y="493986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800" dirty="0">
                <a:cs typeface="Calibri"/>
              </a:rPr>
              <a:t>Rutherford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B62B6F4-B97F-4302-A38B-B059FB52356D}"/>
              </a:ext>
            </a:extLst>
          </p:cNvPr>
          <p:cNvSpPr txBox="1"/>
          <p:nvPr/>
        </p:nvSpPr>
        <p:spPr>
          <a:xfrm>
            <a:off x="218089" y="1610710"/>
            <a:ext cx="8799785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cs typeface="Calibri"/>
              </a:rPr>
              <a:t>Nom: Rutherford</a:t>
            </a:r>
          </a:p>
          <a:p>
            <a:endParaRPr lang="fr-CA" sz="2800" dirty="0">
              <a:cs typeface="Calibri"/>
            </a:endParaRPr>
          </a:p>
          <a:p>
            <a:r>
              <a:rPr lang="fr-CA" sz="2800" dirty="0">
                <a:cs typeface="Calibri"/>
              </a:rPr>
              <a:t>Nom au complet: Ernest Rutherford</a:t>
            </a:r>
          </a:p>
          <a:p>
            <a:endParaRPr lang="fr-CA" sz="2800" dirty="0">
              <a:cs typeface="Calibri"/>
            </a:endParaRPr>
          </a:p>
          <a:p>
            <a:r>
              <a:rPr lang="fr-CA" sz="2800" dirty="0" err="1">
                <a:cs typeface="Calibri"/>
              </a:rPr>
              <a:t>Nationalitée</a:t>
            </a:r>
            <a:r>
              <a:rPr lang="fr-CA" sz="2800" dirty="0">
                <a:cs typeface="Calibri"/>
              </a:rPr>
              <a:t>: Royaume-Uni</a:t>
            </a:r>
          </a:p>
          <a:p>
            <a:endParaRPr lang="fr-CA" sz="2800" dirty="0">
              <a:cs typeface="Calibri"/>
            </a:endParaRPr>
          </a:p>
          <a:p>
            <a:r>
              <a:rPr lang="fr-CA" sz="2800" dirty="0">
                <a:cs typeface="Calibri"/>
              </a:rPr>
              <a:t>Période de temp:  30 août 1871 – 19 octobre 1937</a:t>
            </a:r>
          </a:p>
          <a:p>
            <a:endParaRPr lang="fr-CA" sz="2800" dirty="0">
              <a:cs typeface="Calibri"/>
            </a:endParaRPr>
          </a:p>
          <a:p>
            <a:r>
              <a:rPr lang="fr-CA" sz="2800" dirty="0">
                <a:cs typeface="Calibri"/>
              </a:rPr>
              <a:t>Découverte : Le noyau est positif le reste n'est que du vide</a:t>
            </a:r>
          </a:p>
        </p:txBody>
      </p:sp>
      <p:pic>
        <p:nvPicPr>
          <p:cNvPr id="3" name="Image 4">
            <a:extLst>
              <a:ext uri="{FF2B5EF4-FFF2-40B4-BE49-F238E27FC236}">
                <a16:creationId xmlns:a16="http://schemas.microsoft.com/office/drawing/2014/main" id="{2C67ECAC-E67A-46B1-AFBB-494DFDE10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161" y="6276"/>
            <a:ext cx="2617577" cy="1602176"/>
          </a:xfrm>
          <a:prstGeom prst="rect">
            <a:avLst/>
          </a:pr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EADDD409-2A8D-4D87-8034-D305E9D2D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9569" y="1616015"/>
            <a:ext cx="2628182" cy="4114800"/>
          </a:xfrm>
          <a:prstGeom prst="rect">
            <a:avLst/>
          </a:prstGeom>
        </p:spPr>
      </p:pic>
      <p:pic>
        <p:nvPicPr>
          <p:cNvPr id="7" name="Image 7">
            <a:extLst>
              <a:ext uri="{FF2B5EF4-FFF2-40B4-BE49-F238E27FC236}">
                <a16:creationId xmlns:a16="http://schemas.microsoft.com/office/drawing/2014/main" id="{410D543B-0143-41A6-B5FE-368B2D1F3C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2060" y="4824840"/>
            <a:ext cx="2743200" cy="203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49</cp:revision>
  <dcterms:created xsi:type="dcterms:W3CDTF">2022-01-20T19:35:37Z</dcterms:created>
  <dcterms:modified xsi:type="dcterms:W3CDTF">2022-02-01T15:35:21Z</dcterms:modified>
</cp:coreProperties>
</file>