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817A72-7A60-789C-452D-C18D9077D1DB}" v="77" dt="2022-02-15T16:45:24.095"/>
    <p1510:client id="{56C5DFE4-907E-40BA-ABD5-220B18262039}" v="51" dt="2022-02-07T20:47:24.6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1547" y="633533"/>
            <a:ext cx="9144000" cy="2387600"/>
          </a:xfrm>
        </p:spPr>
        <p:txBody>
          <a:bodyPr>
            <a:normAutofit/>
          </a:bodyPr>
          <a:lstStyle/>
          <a:p>
            <a:r>
              <a:rPr lang="fr-CA" sz="8000" dirty="0">
                <a:latin typeface="Century Gothic"/>
                <a:cs typeface="Calibri Light"/>
              </a:rPr>
              <a:t>Mir</a:t>
            </a:r>
            <a:endParaRPr lang="fr-CA" sz="8000" dirty="0">
              <a:latin typeface="Century Gothic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4906" y="3429510"/>
            <a:ext cx="664234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sz="2800" dirty="0">
                <a:cs typeface="Calibri"/>
              </a:rPr>
              <a:t>Fait par </a:t>
            </a:r>
            <a:r>
              <a:rPr lang="fr-CA" sz="2800" dirty="0" err="1">
                <a:cs typeface="Calibri"/>
              </a:rPr>
              <a:t>Joélie</a:t>
            </a:r>
            <a:r>
              <a:rPr lang="fr-CA" sz="2800" dirty="0">
                <a:cs typeface="Calibri"/>
              </a:rPr>
              <a:t> Michaud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FEA0817B-CE86-423A-81E1-F47127A0C2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2818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3CE525F-25B5-4736-B5D5-CB73DF6FF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fr-CA" sz="2800">
                <a:cs typeface="Calibri Light" panose="020F0302020204030204"/>
              </a:rPr>
              <a:t>Quoi 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3474C7-712F-4407-9268-5E38556E8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4215283" cy="61933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CA" sz="2400" dirty="0">
                <a:ea typeface="+mn-lt"/>
                <a:cs typeface="+mn-lt"/>
              </a:rPr>
              <a:t>Mir était une station spatiale.</a:t>
            </a:r>
            <a:endParaRPr lang="fr-CA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4631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1B1C095-560B-4EC2-9D18-EF1484E08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fr-CA" sz="4000">
                <a:cs typeface="Calibri Light" panose="020F0302020204030204"/>
              </a:rPr>
              <a:t>Pays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630DEE-68B7-4CC0-B0E9-8661F0E5C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774" cy="43034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r-CA" sz="2000" b="1">
                <a:ea typeface="+mn-lt"/>
                <a:cs typeface="+mn-lt"/>
              </a:rPr>
              <a:t>Mir</a:t>
            </a:r>
            <a:r>
              <a:rPr lang="fr-CA" sz="2000">
                <a:ea typeface="+mn-lt"/>
                <a:cs typeface="+mn-lt"/>
              </a:rPr>
              <a:t> (du russe : Мир signifiant « Paix » et « Monde ») était une station spatiale russe placée en orbite terrestre basse par l'Union soviétique</a:t>
            </a:r>
            <a:endParaRPr lang="fr-CA" sz="200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17B49E94-E65A-4325-915D-C30961CC7B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5" r="1538" b="-1"/>
          <a:stretch/>
        </p:blipFill>
        <p:spPr>
          <a:xfrm>
            <a:off x="6017387" y="6471"/>
            <a:ext cx="6170299" cy="422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32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4C23F2FF-9481-40AE-86EC-3B19473CCD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820" t="9091" r="1925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FAD3608-358C-4657-B895-439DEB095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fr-CA" sz="2800">
                <a:cs typeface="Calibri Light" panose="020F0302020204030204"/>
              </a:rPr>
              <a:t>Quand 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751B85-5A57-4520-AFD5-E9FC297B6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sz="1700">
                <a:ea typeface="+mn-lt"/>
                <a:cs typeface="+mn-lt"/>
              </a:rPr>
              <a:t>Mise en orbite le 19 février 1986 et détruite volontairement le 23 mars 2001 , elle fut assemblée en orbite entre 1986 et 1996.</a:t>
            </a:r>
            <a:endParaRPr lang="fr-CA" sz="1700"/>
          </a:p>
        </p:txBody>
      </p:sp>
    </p:spTree>
    <p:extLst>
      <p:ext uri="{BB962C8B-B14F-4D97-AF65-F5344CB8AC3E}">
        <p14:creationId xmlns:p14="http://schemas.microsoft.com/office/powerpoint/2010/main" val="1967229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1EBA5-E809-48B5-96E5-8086E638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CA" dirty="0">
                <a:cs typeface="Calibri Light" panose="020F0302020204030204"/>
              </a:rPr>
              <a:t>Agence</a:t>
            </a:r>
            <a:endParaRPr lang="fr-CA">
              <a:cs typeface="Calibri Light" panose="020F0302020204030204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C88053-78B1-4154-9734-9414F6EED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15734"/>
            <a:ext cx="7291667" cy="34506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z="2400" dirty="0">
                <a:ea typeface="+mn-lt"/>
                <a:cs typeface="+mn-lt"/>
              </a:rPr>
              <a:t>L'</a:t>
            </a:r>
            <a:r>
              <a:rPr lang="fr-CA" sz="2400" i="1" dirty="0">
                <a:ea typeface="+mn-lt"/>
                <a:cs typeface="+mn-lt"/>
              </a:rPr>
              <a:t>Agence spatiale russe</a:t>
            </a:r>
            <a:r>
              <a:rPr lang="fr-CA" sz="2400" dirty="0">
                <a:ea typeface="+mn-lt"/>
                <a:cs typeface="+mn-lt"/>
              </a:rPr>
              <a:t> (</a:t>
            </a:r>
            <a:r>
              <a:rPr lang="fr-CA" sz="2400" dirty="0" err="1">
                <a:ea typeface="+mn-lt"/>
                <a:cs typeface="+mn-lt"/>
              </a:rPr>
              <a:t>Roscosmos</a:t>
            </a:r>
            <a:r>
              <a:rPr lang="fr-CA" sz="2400" dirty="0">
                <a:ea typeface="+mn-lt"/>
                <a:cs typeface="+mn-lt"/>
              </a:rPr>
              <a:t>) est l'un des partenaires du programme de la Station spatiale internationale</a:t>
            </a:r>
            <a:endParaRPr lang="fr-CA" sz="24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6B9D198-D4E4-4CB6-BEE2-54E9BE6EB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4091" y="2162236"/>
            <a:ext cx="1993686" cy="2533528"/>
            <a:chOff x="7807230" y="2012810"/>
            <a:chExt cx="3251252" cy="34598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34CAB50-ADBF-4507-BD9E-118CC0FFFC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75122F-0AD8-477D-8078-E8D1BBB04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2D2D2D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Image 4">
            <a:extLst>
              <a:ext uri="{FF2B5EF4-FFF2-40B4-BE49-F238E27FC236}">
                <a16:creationId xmlns:a16="http://schemas.microsoft.com/office/drawing/2014/main" id="{43E8CD0F-94AC-43DB-BAD3-FB5EBCAC71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29" r="20918"/>
          <a:stretch/>
        </p:blipFill>
        <p:spPr>
          <a:xfrm>
            <a:off x="7884417" y="1303003"/>
            <a:ext cx="3755511" cy="437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0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99D2A49E-2E6F-499F-A1DE-4F338F0F36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89" r="2231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53BA5F0-1B72-40D6-B603-E4A61DA1E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fr-CA" sz="2800">
                <a:cs typeface="Calibri Light" panose="020F0302020204030204"/>
              </a:rPr>
              <a:t>A retenir 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51280F-2A57-4F41-9DBD-3EA3F0288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4646604" cy="320725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CA" sz="3200" dirty="0">
                <a:ea typeface="+mn-lt"/>
                <a:cs typeface="+mn-lt"/>
              </a:rPr>
              <a:t>Lorsque l'URSS a mis en orbite la station spatiale Mir en 1986, elle est devenue la première station modulaire habitée.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3582271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Mir</vt:lpstr>
      <vt:lpstr>Quoi ?</vt:lpstr>
      <vt:lpstr>Pays ?</vt:lpstr>
      <vt:lpstr>Quand ?</vt:lpstr>
      <vt:lpstr>Agence</vt:lpstr>
      <vt:lpstr>A retenir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77</cp:revision>
  <dcterms:created xsi:type="dcterms:W3CDTF">2022-02-07T20:38:32Z</dcterms:created>
  <dcterms:modified xsi:type="dcterms:W3CDTF">2022-02-15T16:45:26Z</dcterms:modified>
</cp:coreProperties>
</file>