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C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817A72-7A60-789C-452D-C18D9077D1DB}" v="77" dt="2022-02-15T16:45:24.095"/>
    <p1510:client id="{56C5DFE4-907E-40BA-ABD5-220B18262039}" v="51" dt="2022-02-07T20:47:24.6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64A8DC-C4AF-4652-AC32-ADFAD17381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847FE07-1509-4618-BFDD-2F2A07A123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83199F-26E1-4DB1-9CA8-7E8CED47D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2022-02-15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8972CB-BD9A-4995-92F2-5CC190BFA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0CFE87-B16B-4990-9241-968139C62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24365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6405F9-9DFF-4742-9857-F192A455E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A7E0B7C-2D83-463E-8FBF-B5C189680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8AF828-D8A2-445A-9F05-B6C6E20EC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2022-02-15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E58E7C-83BF-4AD8-9C5D-C61199829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E92182-C482-4E0F-B08D-1366FDD1D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11805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BE969EE-D58A-4102-801C-5E0126DD91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0D73470-3533-4D82-9B78-D347A794D9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558D78-E782-4B90-BA62-E390635F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2022-02-15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380A4C-292A-49BF-8242-23B985FB0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B678AC-A9FC-4025-A2BA-C102B4D1D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87445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2E0A43-A785-43F0-8AA7-AC17391A6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85E074-1D09-47C4-A46B-064D1B3C8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640D95-E024-4ACF-95D4-78E3288C9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2022-02-15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D43D00-AD54-43BB-8A14-13A12C3F2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467E55-6C86-4043-BBFB-E556A28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6331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63D82C-E584-4782-931A-D51D73EA3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3127DEC-569E-438D-9D27-57F5BA6D4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2A6EAB-7978-428A-BCCC-2035D003D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2022-02-15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D8126A-EF0E-41E0-8629-D6C6B7CBC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CCED88-001B-4D14-BB72-1D848781A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60066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A8DA14-A54C-4B6C-8BFD-6480D4487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EBBF4F-1C1D-4B75-BCF6-827B12EBB6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E3D5836-D4AE-4771-B4E8-FA427937C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3A8E883-F68A-46FF-A17F-BE871585E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2022-02-15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A726C6-D85A-4303-B69F-95C43747B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120E401-FF19-4C9C-938F-238749921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612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BCED65-165B-4F21-9346-DEEA150FC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0C55C23-F218-4028-82D4-26506EB7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3AA1FE5-6935-46E4-BAB5-F2102BA9D3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C925E6B-CC53-42AE-ABD6-24F6728ECF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CA9E9DA-B1D6-4260-82D4-5DD5191202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4EF37AF-B11E-4861-8F3F-E7167F1D7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2022-02-15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D1A84F1-A5F7-4393-BD31-E7FFCC747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9911845-779A-4E9B-AA29-E6688FDC8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9761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9417A0-29EC-4C25-ACD7-F57E45BF9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7955530-F545-40DA-B995-C8736F634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2022-02-15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E4A9854-DB18-4952-8D69-4FC903BB7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9A72ACA-943A-4870-9C84-070A0070C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64520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789C7BD-AC20-46EB-8178-4A794AE12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2022-02-15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B8B409C-04DE-40E9-8ED8-0A88D3CFD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47B2809-9912-4EE7-B2BA-A1B8F25E6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158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E3CFBE-0450-4DCB-A2A4-33530269F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B87E0F-6A58-4F4B-8701-85A38AF37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AD191F1-2C4A-4163-9CFC-9E355CBB21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ED4F01F-3C8D-4081-A8D6-1080982C0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2022-02-15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8FC714-3204-4BCF-BE19-1C5F41D31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3748F61-7DCD-44C1-B55E-46842A457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7162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5A1516-2FDA-4214-AD7B-304867BCF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1AB3FAF-630F-42F3-ACC3-86572AF5E3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9350950-C105-41DC-AE5B-8FD1234C5B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D119FC2-C928-42DD-8C06-688C404BF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2022-02-15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125B4E9-BA30-4571-AB97-93CF700A7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5EA017F-EFBE-433E-A23D-28DB82985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23216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D239FE0-7C23-49D6-9493-47D4D11FD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A032DBC-96EA-4E25-A233-66395E3D7E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442B95-01A5-48D3-BC5F-4DF713F266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3F41A-0AC9-46AE-80E5-213A985D2FBC}" type="datetimeFigureOut">
              <a:rPr lang="fr-CA" smtClean="0"/>
              <a:t>2022-02-15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89C65C-841D-41BE-BA1A-DCEA6F77C1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D1C6A3-3E42-4155-8258-05F0292F31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0705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C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ECDF2D-3639-4EE9-A4F1-0D9F3235A2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1547" y="633533"/>
            <a:ext cx="9144000" cy="2387600"/>
          </a:xfrm>
        </p:spPr>
        <p:txBody>
          <a:bodyPr>
            <a:normAutofit/>
          </a:bodyPr>
          <a:lstStyle/>
          <a:p>
            <a:r>
              <a:rPr lang="fr-CA" sz="8000" dirty="0">
                <a:latin typeface="Century Gothic"/>
                <a:cs typeface="Calibri Light"/>
              </a:rPr>
              <a:t>Mir</a:t>
            </a:r>
            <a:endParaRPr lang="fr-CA" sz="8000" dirty="0">
              <a:latin typeface="Century Gothic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95294D7-A045-4C14-9634-F249C2A7B8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34906" y="3429510"/>
            <a:ext cx="664234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CA" sz="2800" dirty="0">
                <a:cs typeface="Calibri"/>
              </a:rPr>
              <a:t>Fait par </a:t>
            </a:r>
            <a:r>
              <a:rPr lang="fr-CA" sz="2800" dirty="0" err="1">
                <a:cs typeface="Calibri"/>
              </a:rPr>
              <a:t>Joélie</a:t>
            </a:r>
            <a:r>
              <a:rPr lang="fr-CA" sz="2800" dirty="0">
                <a:cs typeface="Calibri"/>
              </a:rPr>
              <a:t> Michaud</a:t>
            </a:r>
            <a:endParaRPr lang="fr-CA" sz="2800" dirty="0"/>
          </a:p>
        </p:txBody>
      </p:sp>
    </p:spTree>
    <p:extLst>
      <p:ext uri="{BB962C8B-B14F-4D97-AF65-F5344CB8AC3E}">
        <p14:creationId xmlns:p14="http://schemas.microsoft.com/office/powerpoint/2010/main" val="954086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8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 4">
            <a:extLst>
              <a:ext uri="{FF2B5EF4-FFF2-40B4-BE49-F238E27FC236}">
                <a16:creationId xmlns:a16="http://schemas.microsoft.com/office/drawing/2014/main" id="{FEA0817B-CE86-423A-81E1-F47127A0C21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091" r="28181" b="-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6" name="Rectangle 10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3CE525F-25B5-4736-B5D5-CB73DF6FF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124712"/>
          </a:xfrm>
        </p:spPr>
        <p:txBody>
          <a:bodyPr anchor="b">
            <a:normAutofit/>
          </a:bodyPr>
          <a:lstStyle/>
          <a:p>
            <a:r>
              <a:rPr lang="fr-CA" sz="2800">
                <a:cs typeface="Calibri Light" panose="020F0302020204030204"/>
              </a:rPr>
              <a:t>Quoi 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63474C7-712F-4407-9268-5E38556E8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718054"/>
            <a:ext cx="4215283" cy="61933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CA" sz="2400" dirty="0">
                <a:ea typeface="+mn-lt"/>
                <a:cs typeface="+mn-lt"/>
              </a:rPr>
              <a:t>Mir était une station spatiale.</a:t>
            </a:r>
            <a:endParaRPr lang="fr-CA" sz="2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94631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427AF5F-9A0E-42B7-A252-FD64C9885F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1B1C095-560B-4EC2-9D18-EF1484E08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06443"/>
          </a:xfrm>
        </p:spPr>
        <p:txBody>
          <a:bodyPr>
            <a:normAutofit/>
          </a:bodyPr>
          <a:lstStyle/>
          <a:p>
            <a:r>
              <a:rPr lang="fr-CA" sz="4000">
                <a:cs typeface="Calibri Light" panose="020F0302020204030204"/>
              </a:rPr>
              <a:t>Pays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630DEE-68B7-4CC0-B0E9-8661F0E5C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152774" cy="430346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fr-CA" sz="2000" b="1">
                <a:ea typeface="+mn-lt"/>
                <a:cs typeface="+mn-lt"/>
              </a:rPr>
              <a:t>Mir</a:t>
            </a:r>
            <a:r>
              <a:rPr lang="fr-CA" sz="2000">
                <a:ea typeface="+mn-lt"/>
                <a:cs typeface="+mn-lt"/>
              </a:rPr>
              <a:t> (du russe : Мир signifiant « Paix » et « Monde ») était une station spatiale russe placée en orbite terrestre basse par l'Union soviétique</a:t>
            </a:r>
            <a:endParaRPr lang="fr-CA" sz="2000"/>
          </a:p>
        </p:txBody>
      </p:sp>
      <p:pic>
        <p:nvPicPr>
          <p:cNvPr id="4" name="Image 4">
            <a:extLst>
              <a:ext uri="{FF2B5EF4-FFF2-40B4-BE49-F238E27FC236}">
                <a16:creationId xmlns:a16="http://schemas.microsoft.com/office/drawing/2014/main" id="{17B49E94-E65A-4325-915D-C30961CC7BC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95" r="1538" b="-1"/>
          <a:stretch/>
        </p:blipFill>
        <p:spPr>
          <a:xfrm>
            <a:off x="6017387" y="6471"/>
            <a:ext cx="6170299" cy="4224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323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 4">
            <a:extLst>
              <a:ext uri="{FF2B5EF4-FFF2-40B4-BE49-F238E27FC236}">
                <a16:creationId xmlns:a16="http://schemas.microsoft.com/office/drawing/2014/main" id="{4C23F2FF-9481-40AE-86EC-3B19473CCD7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820" t="9091" r="19250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FAD3608-358C-4657-B895-439DEB095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124712"/>
          </a:xfrm>
        </p:spPr>
        <p:txBody>
          <a:bodyPr anchor="b">
            <a:normAutofit/>
          </a:bodyPr>
          <a:lstStyle/>
          <a:p>
            <a:r>
              <a:rPr lang="fr-CA" sz="2800">
                <a:cs typeface="Calibri Light" panose="020F0302020204030204"/>
              </a:rPr>
              <a:t>Quand 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8751B85-5A57-4520-AFD5-E9FC297B6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718054"/>
            <a:ext cx="3438906" cy="320725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CA" sz="1700">
                <a:ea typeface="+mn-lt"/>
                <a:cs typeface="+mn-lt"/>
              </a:rPr>
              <a:t>Mise en orbite le 19 février 1986 et détruite volontairement le 23 mars 2001 , elle fut assemblée en orbite entre 1986 et 1996.</a:t>
            </a:r>
            <a:endParaRPr lang="fr-CA" sz="1700"/>
          </a:p>
        </p:txBody>
      </p:sp>
    </p:spTree>
    <p:extLst>
      <p:ext uri="{BB962C8B-B14F-4D97-AF65-F5344CB8AC3E}">
        <p14:creationId xmlns:p14="http://schemas.microsoft.com/office/powerpoint/2010/main" val="1967229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E1EBA5-E809-48B5-96E5-8086E6384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fr-CA" dirty="0">
                <a:cs typeface="Calibri Light" panose="020F0302020204030204"/>
              </a:rPr>
              <a:t>Agence</a:t>
            </a:r>
            <a:endParaRPr lang="fr-CA">
              <a:cs typeface="Calibri Light" panose="020F0302020204030204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EC88053-78B1-4154-9734-9414F6EEDF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015734"/>
            <a:ext cx="7291667" cy="345061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 sz="2400" dirty="0">
                <a:ea typeface="+mn-lt"/>
                <a:cs typeface="+mn-lt"/>
              </a:rPr>
              <a:t>L'</a:t>
            </a:r>
            <a:r>
              <a:rPr lang="fr-CA" sz="2400" i="1" dirty="0">
                <a:ea typeface="+mn-lt"/>
                <a:cs typeface="+mn-lt"/>
              </a:rPr>
              <a:t>Agence spatiale russe</a:t>
            </a:r>
            <a:r>
              <a:rPr lang="fr-CA" sz="2400" dirty="0">
                <a:ea typeface="+mn-lt"/>
                <a:cs typeface="+mn-lt"/>
              </a:rPr>
              <a:t> (</a:t>
            </a:r>
            <a:r>
              <a:rPr lang="fr-CA" sz="2400" dirty="0" err="1">
                <a:ea typeface="+mn-lt"/>
                <a:cs typeface="+mn-lt"/>
              </a:rPr>
              <a:t>Roscosmos</a:t>
            </a:r>
            <a:r>
              <a:rPr lang="fr-CA" sz="2400" dirty="0">
                <a:ea typeface="+mn-lt"/>
                <a:cs typeface="+mn-lt"/>
              </a:rPr>
              <a:t>) est l'un des partenaires du programme de la Station spatiale internationale</a:t>
            </a:r>
            <a:endParaRPr lang="fr-CA" sz="2400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6B9D198-D4E4-4CB6-BEE2-54E9BE6EB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164091" y="2162236"/>
            <a:ext cx="1993686" cy="2533528"/>
            <a:chOff x="7807230" y="2012810"/>
            <a:chExt cx="3251252" cy="3459865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34CAB50-ADBF-4507-BD9E-118CC0FFFC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175122F-0AD8-477D-8078-E8D1BBB04C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2D2D2D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Image 4">
            <a:extLst>
              <a:ext uri="{FF2B5EF4-FFF2-40B4-BE49-F238E27FC236}">
                <a16:creationId xmlns:a16="http://schemas.microsoft.com/office/drawing/2014/main" id="{43E8CD0F-94AC-43DB-BAD3-FB5EBCAC714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929" r="20918"/>
          <a:stretch/>
        </p:blipFill>
        <p:spPr>
          <a:xfrm>
            <a:off x="7884417" y="1303003"/>
            <a:ext cx="3755511" cy="4376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602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 4">
            <a:extLst>
              <a:ext uri="{FF2B5EF4-FFF2-40B4-BE49-F238E27FC236}">
                <a16:creationId xmlns:a16="http://schemas.microsoft.com/office/drawing/2014/main" id="{99D2A49E-2E6F-499F-A1DE-4F338F0F36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589" r="2231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53BA5F0-1B72-40D6-B603-E4A61DA1E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124712"/>
          </a:xfrm>
        </p:spPr>
        <p:txBody>
          <a:bodyPr anchor="b">
            <a:normAutofit/>
          </a:bodyPr>
          <a:lstStyle/>
          <a:p>
            <a:r>
              <a:rPr lang="fr-CA" sz="2800">
                <a:cs typeface="Calibri Light" panose="020F0302020204030204"/>
              </a:rPr>
              <a:t>A retenir 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051280F-2A57-4F41-9DBD-3EA3F0288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718054"/>
            <a:ext cx="4646604" cy="320725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CA" sz="3200" dirty="0">
                <a:ea typeface="+mn-lt"/>
                <a:cs typeface="+mn-lt"/>
              </a:rPr>
              <a:t>Lorsque l'URSS a mis en orbite la station spatiale Mir en 1986, elle est devenue la première station modulaire habitée.</a:t>
            </a:r>
            <a:endParaRPr lang="fr-CA" sz="3200" dirty="0"/>
          </a:p>
        </p:txBody>
      </p:sp>
    </p:spTree>
    <p:extLst>
      <p:ext uri="{BB962C8B-B14F-4D97-AF65-F5344CB8AC3E}">
        <p14:creationId xmlns:p14="http://schemas.microsoft.com/office/powerpoint/2010/main" val="35822711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Mir</vt:lpstr>
      <vt:lpstr>Quoi ?</vt:lpstr>
      <vt:lpstr>Pays ?</vt:lpstr>
      <vt:lpstr>Quand ?</vt:lpstr>
      <vt:lpstr>Agence</vt:lpstr>
      <vt:lpstr>A retenir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77</cp:revision>
  <dcterms:created xsi:type="dcterms:W3CDTF">2022-02-07T20:38:32Z</dcterms:created>
  <dcterms:modified xsi:type="dcterms:W3CDTF">2022-02-15T16:45:26Z</dcterms:modified>
</cp:coreProperties>
</file>