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34634D-9844-4EDB-9E29-07CFA1F6D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94CC69-FE39-48AC-92A1-7D14B5C36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590C7D-8CD8-4F1B-B031-15203176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389-FB29-4BE7-A93A-5408DD8D2C6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14AC49-F3DA-4562-9E7E-1B3EE2676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267F1A-06B4-489B-8322-8E2F46ED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CD6E-57C2-4773-85DD-0334EC2D6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765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2B7DA-AB57-42A9-BD84-B9243890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B9638B-18A5-4FA6-8647-03714E69E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86502B-EDF4-4A38-833C-2987374F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389-FB29-4BE7-A93A-5408DD8D2C6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E20CC4-209B-4CEE-A346-6AE61C54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3A0E56-A44F-4628-8D4B-7CBBB94E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CD6E-57C2-4773-85DD-0334EC2D6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525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8C82D5-8291-4E70-8334-DA3FD0F08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D30BF6-5452-4DE0-AE56-2DC9BEADA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D9D52A-6273-4BA0-9374-0D685D4C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389-FB29-4BE7-A93A-5408DD8D2C6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92FC1-A844-4775-89FA-752E32AD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6D9A59-8B3E-40FA-8D2E-A079E7D3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CD6E-57C2-4773-85DD-0334EC2D6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088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47F8DE-99FB-4608-9774-179B0C63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D402EA-6FF6-4CD2-B9D9-D050B0D31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D3215D-94BA-4719-8322-752D666F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389-FB29-4BE7-A93A-5408DD8D2C6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A9FE61-C069-41CC-A7FF-84AFDF6FF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A59FC9-FD95-4F54-B5B6-7EC2734C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CD6E-57C2-4773-85DD-0334EC2D6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238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23FA5-171C-48E9-B4CA-95779288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F251D0-8952-4C5A-BA5E-42276D247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797268-6130-4E6E-98F8-AB827E3C3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389-FB29-4BE7-A93A-5408DD8D2C6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54122F-4F58-49FB-8C9C-32D5B11A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B8DF0B-691F-4AC8-A271-FAF429C1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CD6E-57C2-4773-85DD-0334EC2D6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913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8519B-380C-48D5-8CB5-9952C6F2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BE75F7-E0EA-4B9C-931B-52AFFB9D6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BDBE27-8774-4020-9443-C924FC1FF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8D0E7F-01BD-4678-BFC4-E45E2B21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389-FB29-4BE7-A93A-5408DD8D2C6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DFB151-0F2B-4420-8EAC-10F088C0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892BB8-4C39-4D63-A2A6-2E13813C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CD6E-57C2-4773-85DD-0334EC2D6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371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CBA5C-F20C-48C0-8A94-8B2A7272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CE5BB5-2390-4C9D-B8D4-6936D9A73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A12BE5-58CA-4498-AAD6-23CE89564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0F1460-2B02-468C-981D-451C73992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1B17300-D65E-4303-BEF9-F392D7318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3E7DB28-3198-4580-9F2B-15492BE9D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389-FB29-4BE7-A93A-5408DD8D2C6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6EC824-A69F-446B-98C6-B995D3BF0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F84265-3899-4128-B57D-9C7321FA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CD6E-57C2-4773-85DD-0334EC2D6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648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07AF5F-FA36-4028-8865-2A27BAB42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93CC07-5705-476C-B0F5-D40DC63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389-FB29-4BE7-A93A-5408DD8D2C6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D5E544-451A-40DA-86B1-1A4C4DEA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C120A8-C0A0-41D6-BED0-E57A724B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CD6E-57C2-4773-85DD-0334EC2D6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401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E884376-3C1A-4CCA-AC7A-90E3580BF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389-FB29-4BE7-A93A-5408DD8D2C6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6757CD0-2A32-4B81-B98B-60061CAB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45EAD7-AC47-464B-BB22-2FBA4B513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CD6E-57C2-4773-85DD-0334EC2D6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595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A1189-BD98-4208-9A68-FB7E4F7C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4E6779-60A9-4050-9ECA-0F1D09FD3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3BB3DB-D530-4817-97B8-543B2BBB7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D0A738-EAD7-4DC1-B502-ED381D204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389-FB29-4BE7-A93A-5408DD8D2C6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C96ED5-6BBE-4A16-BCE1-C86C4B41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74E130-9882-4669-8701-98E194BC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CD6E-57C2-4773-85DD-0334EC2D6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195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CFADC8-0E76-4C94-B849-C1121E0BC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EAA2BB7-9ACB-487B-ABA5-E3B3D8E0C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B9C8F8-AA79-4F0B-8E90-8029E3755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C864C6-D3B0-4E9E-B192-EB23B99D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389-FB29-4BE7-A93A-5408DD8D2C6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8B0D73-3434-4B43-A1C1-5900ADC08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BB0589-C7D8-49BF-9167-8C9A2497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CD6E-57C2-4773-85DD-0334EC2D6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423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DC11FDA-A099-412A-8EBD-51B0064F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9CAF07-DA92-43F8-88A4-84C63766F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C8240C-7D5B-4A25-A7A3-B02C85500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BF389-FB29-4BE7-A93A-5408DD8D2C60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BA07C7-270F-4A77-85E3-00604A00B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36EFC0-51A6-4135-82C5-048903FA3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CCD6E-57C2-4773-85DD-0334EC2D6BC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671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B2F3B-C50D-43F2-AE03-6438D56574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Espace</a:t>
            </a:r>
            <a:br>
              <a:rPr lang="fr-CA" dirty="0"/>
            </a:b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F72784-D9BB-4763-9A62-C3D19C5C0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35064"/>
            <a:ext cx="9144000" cy="690263"/>
          </a:xfrm>
        </p:spPr>
        <p:txBody>
          <a:bodyPr>
            <a:normAutofit/>
          </a:bodyPr>
          <a:lstStyle/>
          <a:p>
            <a:r>
              <a:rPr lang="fr-CA" dirty="0"/>
              <a:t>Fait par </a:t>
            </a:r>
            <a:r>
              <a:rPr lang="fr-CA" dirty="0" err="1"/>
              <a:t>Joélie</a:t>
            </a:r>
            <a:r>
              <a:rPr lang="fr-CA" dirty="0"/>
              <a:t> Michaud</a:t>
            </a:r>
          </a:p>
        </p:txBody>
      </p:sp>
    </p:spTree>
    <p:extLst>
      <p:ext uri="{BB962C8B-B14F-4D97-AF65-F5344CB8AC3E}">
        <p14:creationId xmlns:p14="http://schemas.microsoft.com/office/powerpoint/2010/main" val="144586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EB10BA-5FD9-420C-8FB4-719F24818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8 constellations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430742-625A-4B26-9BB2-A09EE2759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407"/>
            <a:ext cx="2921666" cy="21340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6485998-5348-4D84-BD84-C8614F448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66" y="1587407"/>
            <a:ext cx="2921666" cy="21340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936E344-E790-4742-9D7E-786C508EA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32" y="1587407"/>
            <a:ext cx="2822389" cy="213408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5552CDE-0E79-441E-AA16-004505792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721" y="1587407"/>
            <a:ext cx="3239124" cy="213408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D420ADD-7D98-48B1-B2E6-D359D2E570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1493"/>
            <a:ext cx="2921666" cy="213408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6541C07-58BD-4E1A-9349-090684C8AF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66" y="3721494"/>
            <a:ext cx="2921666" cy="213408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C3B551E-4BE2-407D-9750-D9E06CD9C8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94" y="3721494"/>
            <a:ext cx="2921666" cy="213408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099FDA9-D824-456D-90CA-1DA91A21C6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381" y="3726872"/>
            <a:ext cx="3184464" cy="212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4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FDF0A-D9BA-4073-9390-78CE28AF4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8 planètes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9C05C5-3F57-4521-9458-342889CC0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9085"/>
            <a:ext cx="3422694" cy="23182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4637633-C93D-473E-BD28-E54736C4A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114" y="1449085"/>
            <a:ext cx="3422694" cy="23182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F87A437-25D4-4CAD-AC16-E9CD810C1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03" y="1449084"/>
            <a:ext cx="3422694" cy="23182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52FB891-2B71-46A9-A070-79F453D389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716" y="1449083"/>
            <a:ext cx="3331284" cy="231827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6F94482-A946-443A-AB2A-1D5D0158E8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2181"/>
            <a:ext cx="3422694" cy="231827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3B5EB15-2343-4D1D-9D8C-2980A0B006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94" y="3692181"/>
            <a:ext cx="3053409" cy="231827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150EE65-F09B-4257-B5D9-281B2BC58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39" y="3767357"/>
            <a:ext cx="3422694" cy="224309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FDC8B5C-7AC7-4C24-A83D-E038F4452E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148" y="3750774"/>
            <a:ext cx="2816682" cy="22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7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A5160-5801-47C3-AD5F-9666ECA7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3 lunes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49F0F5-99C0-40B5-9CCB-AC60BF926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023"/>
            <a:ext cx="4705536" cy="36058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AAFEA1C-36F5-4466-B726-9F8604EE8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355" y="1348023"/>
            <a:ext cx="4306645" cy="36058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AAAF8EA-0875-4DD9-91C9-4138F3FEB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08" y="1348023"/>
            <a:ext cx="4148865" cy="360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7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2EA9D1-410C-4810-8EB1-EE32648C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1 sonde spatiale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C122BE-DF4B-4CAA-829A-428DE8C36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38728" r="28926" b="-1"/>
          <a:stretch/>
        </p:blipFill>
        <p:spPr>
          <a:xfrm>
            <a:off x="3915785" y="2345169"/>
            <a:ext cx="4130936" cy="32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201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</Words>
  <Application>Microsoft Office PowerPoint</Application>
  <PresentationFormat>Grand écran</PresentationFormat>
  <Paragraphs>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Espace </vt:lpstr>
      <vt:lpstr>8 constellations</vt:lpstr>
      <vt:lpstr>8 planètes</vt:lpstr>
      <vt:lpstr>3 lunes</vt:lpstr>
      <vt:lpstr>1 sonde spatiale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Espace</dc:title>
  <dc:creator>CSBE</dc:creator>
  <cp:lastModifiedBy>CSBE</cp:lastModifiedBy>
  <cp:revision>2</cp:revision>
  <dcterms:created xsi:type="dcterms:W3CDTF">2022-02-14T15:21:46Z</dcterms:created>
  <dcterms:modified xsi:type="dcterms:W3CDTF">2022-02-14T15:28:49Z</dcterms:modified>
</cp:coreProperties>
</file>