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75934D-068A-46A9-A68E-5E40522BD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FF3296-5CA1-4181-BB1A-9362EA322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FE8B5D-9E57-45EA-9626-CF3B6ED1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67E446-F366-4D2C-BE47-054B02D95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BCEC46-2CFF-49B3-B709-3CB91E90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32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FC1D62-711F-4EA8-BB49-04C606030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ADA2F0E-F887-4DEB-BEF8-ED19A7621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7D4FFC-CCB7-4EE5-8956-4D1046F6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57D3B5-B57C-4A2E-8006-0C3CA06B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B23B7B-04FB-4400-8079-0531C418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942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EA8D89C-3CF3-47A2-AC98-F15B9D207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8D18ED-6BF4-4394-9758-602996C78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FED3EB-5975-4B3E-A05F-4EA2BDDD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DEEFFD-12E1-4853-9D68-5D37D992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F550FA-AE86-436E-9B45-C1834664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65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E1338-4B1C-4E48-ADD1-D5C076A0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4D141E-3EE6-422E-B844-A5CDA8E84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9B2F3F-B816-447D-8CAC-E681D187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F2914D-2E8B-487D-93E9-6BEC05FF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FEF652-8441-4C9E-B51E-4D9AF4F7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807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16BB27-9B01-436E-99A6-FF04D22F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34C359-CE23-4D32-90F0-B5388C63A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F00B98-1D7E-4150-84C3-51331917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1155A3-F7F2-4D59-ACD0-A34FC46C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5AE974-A719-4560-99A6-2331EB5E4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395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876E5F-0B7C-4968-A5BC-24EE3A6CD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EC31A5-7B85-4ED8-94B9-D392B6D7B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DF7E9F-5A5F-47E8-B052-AF75BD939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D0A9A5-E483-4C69-B127-898BBE43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72FAE2-F15D-4A15-8A00-3B01C02D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6D50C0-5E93-4D75-B974-C0FA06BC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757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07763C-BDC1-4D1A-AAE8-2DC77FC8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8280A0-77F4-4E43-B373-FDF41FCAB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66B124-77D9-4F67-A45C-FD1F4E2A9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576CAA-2D32-414A-B6E3-71C1A7059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C702EF-1167-457F-8EE3-365DFC97CC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625356-B3EB-4130-9D0D-D6A421C57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728D0F6-A3C8-4ECE-AF02-93C9CE62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23BD04-F998-44D5-8357-84E38DEE2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18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D7740-A60C-43A3-89D4-5A324110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163908-C0E1-44FD-9B23-7A992A482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DC51D4-78A4-4CB2-A673-B2743AFF3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F2D0D2-2C1B-43CE-860F-3242D330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932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55D8385-40EC-4F07-9301-851AD3CD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F202DD8-32B8-4A47-A9EB-1F88F303B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E640019-855E-4A98-898E-3C7FE151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327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8CDB8C-0438-4A50-AF31-12B5ADB9E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91B498-A25A-4206-B4C6-B4AAFBE2C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8DF2A5E-83C2-4C84-9446-36696AF74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55E89C-58C7-4B8B-94C7-06007F144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E66F93-EFA1-4ACA-B505-6470F7FF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94E189-5364-48D4-8555-E5DEEB9E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186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962F0A-30D8-4A51-8858-5375227BA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CDA9CAE-01C6-41E7-9432-DECE5D374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E83E5C-4455-41C1-9626-E89772E57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9D5A3A-6203-4441-A89D-1CC0AC678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7F73CE-714C-44AA-91BC-1F8F343E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B32C53-947B-4530-9220-63D3A1634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337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2EF477D-CE4F-40A9-94F4-22C730041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253AE7-E254-4D2D-A7F1-CC0268717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84562D-DEE0-421E-ACBE-DFE653A6AF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E210-6428-4DB9-AF37-6A3B9EE23A9C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20889D-7E1C-49E5-9658-E85440645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97F0FF-2B5B-4599-B805-816627F18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78E72-4847-4099-87B9-720F3B3D4B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478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D97CF-40F8-42AE-8B0B-A5A966E025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298A7C-E6D6-462D-AC98-B97A43CBF0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</a:p>
          <a:p>
            <a:r>
              <a:rPr lang="fr-CA" dirty="0" err="1"/>
              <a:t>Joélie</a:t>
            </a:r>
            <a:r>
              <a:rPr lang="fr-CA" dirty="0"/>
              <a:t> Michaud</a:t>
            </a:r>
          </a:p>
        </p:txBody>
      </p:sp>
    </p:spTree>
    <p:extLst>
      <p:ext uri="{BB962C8B-B14F-4D97-AF65-F5344CB8AC3E}">
        <p14:creationId xmlns:p14="http://schemas.microsoft.com/office/powerpoint/2010/main" val="162460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D2EB9-2B7F-473F-A66B-B21656DB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Germination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9D0B48D-EB67-47EC-98FB-8D9EAAF1C0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8494"/>
            <a:ext cx="12191999" cy="545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3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1BE20D-A4BA-4C1A-B5AB-3BDFA73CD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563"/>
          </a:xfrm>
        </p:spPr>
        <p:txBody>
          <a:bodyPr/>
          <a:lstStyle/>
          <a:p>
            <a:pPr algn="ctr"/>
            <a:r>
              <a:rPr lang="fr-CA" dirty="0"/>
              <a:t>Croissance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2238829-B8A8-45A3-AF3B-D6041B7C8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7"/>
            <a:ext cx="12192000" cy="516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29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D2397-7414-4AC0-86FD-82F377502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Floraison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089095-E0AA-45E6-9693-6B764E1C5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3948"/>
            <a:ext cx="12192000" cy="553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51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286993-019B-432C-806E-F473E0809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Pollinisation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8335616-58B3-49F0-851F-513F07D450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3191"/>
            <a:ext cx="12191999" cy="553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3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A5358-047B-4E5B-9362-B4F8AE48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Fécondation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312CF6F-7C7B-48F7-B0E7-D63A8D5C7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3191"/>
            <a:ext cx="12192000" cy="5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2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ECA12-B360-492D-A9A7-EE5F2C589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Fructification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40C4F3-11B7-4D03-B41F-3A5B71EEB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412"/>
            <a:ext cx="12192000" cy="546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859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Grand écran</PresentationFormat>
  <Paragraphs>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</vt:lpstr>
      <vt:lpstr>Germination</vt:lpstr>
      <vt:lpstr>Croissance</vt:lpstr>
      <vt:lpstr>Floraison</vt:lpstr>
      <vt:lpstr>Pollinisation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CSBE</dc:creator>
  <cp:lastModifiedBy>CSBE</cp:lastModifiedBy>
  <cp:revision>2</cp:revision>
  <dcterms:created xsi:type="dcterms:W3CDTF">2022-02-01T15:22:00Z</dcterms:created>
  <dcterms:modified xsi:type="dcterms:W3CDTF">2022-02-01T15:23:21Z</dcterms:modified>
</cp:coreProperties>
</file>