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35F661-64CF-9418-04FD-A06285980A2D}" v="7" dt="2022-01-20T19:32:40.015"/>
    <p1510:client id="{EE579214-8E01-4749-BABF-2534EB0D258E}" v="43" dt="2022-01-12T14:33:19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FB25E89-D549-4840-802E-903D4E96DAFD}"/>
              </a:ext>
            </a:extLst>
          </p:cNvPr>
          <p:cNvSpPr txBox="1"/>
          <p:nvPr/>
        </p:nvSpPr>
        <p:spPr>
          <a:xfrm>
            <a:off x="1043796" y="411193"/>
            <a:ext cx="9558068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/>
              <a:t>                                                  Chadwick </a:t>
            </a:r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   </a:t>
            </a:r>
          </a:p>
          <a:p>
            <a:r>
              <a:rPr lang="fr-CA" sz="2800" dirty="0"/>
              <a:t>Nom : Chadwick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Nom au complet : James Chadwick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Nationalité : Royaume-Uni </a:t>
            </a:r>
            <a:endParaRPr lang="fr-CA" sz="2800">
              <a:cs typeface="Calibri" panose="020F0502020204030204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Période de temp : 20 octobre 1891 – 24 juillet 1974 </a:t>
            </a:r>
            <a:endParaRPr lang="fr-CA" sz="2800">
              <a:cs typeface="Calibri" panose="020F0502020204030204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Découverte : Si le noyau est positif, pour rester ensemble il doit y avoir des neutrons. </a:t>
            </a:r>
            <a:endParaRPr lang="fr-CA" sz="2800" dirty="0">
              <a:cs typeface="Calibri" panose="020F0502020204030204"/>
            </a:endParaRPr>
          </a:p>
        </p:txBody>
      </p:sp>
      <p:pic>
        <p:nvPicPr>
          <p:cNvPr id="2" name="Image 2">
            <a:extLst>
              <a:ext uri="{FF2B5EF4-FFF2-40B4-BE49-F238E27FC236}">
                <a16:creationId xmlns:a16="http://schemas.microsoft.com/office/drawing/2014/main" id="{6800A043-D822-4607-81C1-A5A725CCA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1446" y="2792"/>
            <a:ext cx="2864149" cy="2543175"/>
          </a:xfrm>
          <a:prstGeom prst="rect">
            <a:avLst/>
          </a:prstGeo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F23532D-F580-40A2-B7B2-2F1774548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8366" y="2555748"/>
            <a:ext cx="2743200" cy="17465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DB0998E3-8621-4975-9C9A-83D4B4065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4055" y="5207350"/>
            <a:ext cx="27432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17</cp:revision>
  <dcterms:created xsi:type="dcterms:W3CDTF">2022-01-12T14:31:44Z</dcterms:created>
  <dcterms:modified xsi:type="dcterms:W3CDTF">2022-01-20T19:32:52Z</dcterms:modified>
</cp:coreProperties>
</file>