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9EC9F8-74C2-44B1-AC93-26C19684ECDA}" v="271" dt="2021-10-20T17:23:37.948"/>
    <p1510:client id="{F866952B-5D88-0DA1-1718-1335442A99AE}" v="1081" dt="2022-01-18T15:46:18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6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35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7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6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7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7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9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2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3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4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70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623C1F-367E-4D4E-B066-4EB8BC5C3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020" y="872949"/>
            <a:ext cx="2542513" cy="1188720"/>
          </a:xfrm>
        </p:spPr>
        <p:txBody>
          <a:bodyPr>
            <a:normAutofit/>
          </a:bodyPr>
          <a:lstStyle/>
          <a:p>
            <a:r>
              <a:rPr lang="fr-CA" sz="3200" dirty="0"/>
              <a:t>Diophante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C169C70-28D0-4456-ABEB-83B90D13918B}"/>
              </a:ext>
            </a:extLst>
          </p:cNvPr>
          <p:cNvSpPr txBox="1"/>
          <p:nvPr/>
        </p:nvSpPr>
        <p:spPr>
          <a:xfrm>
            <a:off x="4225159" y="2385848"/>
            <a:ext cx="4674475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200" dirty="0"/>
              <a:t>Fait par </a:t>
            </a:r>
            <a:r>
              <a:rPr lang="fr-CA" sz="3200" dirty="0" err="1"/>
              <a:t>Joélie</a:t>
            </a:r>
            <a:r>
              <a:rPr lang="fr-CA" sz="3200" dirty="0"/>
              <a:t> Michaud</a:t>
            </a:r>
          </a:p>
          <a:p>
            <a:r>
              <a:rPr lang="fr-CA" sz="3200" dirty="0"/>
              <a:t>        18 janvier 2022</a:t>
            </a:r>
          </a:p>
        </p:txBody>
      </p:sp>
    </p:spTree>
    <p:extLst>
      <p:ext uri="{BB962C8B-B14F-4D97-AF65-F5344CB8AC3E}">
        <p14:creationId xmlns:p14="http://schemas.microsoft.com/office/powerpoint/2010/main" val="69464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white surface with a 3D triangle texture">
            <a:extLst>
              <a:ext uri="{FF2B5EF4-FFF2-40B4-BE49-F238E27FC236}">
                <a16:creationId xmlns:a16="http://schemas.microsoft.com/office/drawing/2014/main" id="{46AA33AB-635F-4A7A-9F1D-4E920990E8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741" b="-3"/>
          <a:stretch/>
        </p:blipFill>
        <p:spPr>
          <a:xfrm>
            <a:off x="4654295" y="10"/>
            <a:ext cx="7537705" cy="685799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7615F97-67E6-4209-9481-ED41B6D69C24}"/>
              </a:ext>
            </a:extLst>
          </p:cNvPr>
          <p:cNvSpPr txBox="1"/>
          <p:nvPr/>
        </p:nvSpPr>
        <p:spPr>
          <a:xfrm>
            <a:off x="4724400" y="396815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000" dirty="0">
                <a:solidFill>
                  <a:srgbClr val="000000"/>
                </a:solidFill>
              </a:rPr>
              <a:t>Diophante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46B9D3B-C2AA-4056-B5B0-C45F72A3AB35}"/>
              </a:ext>
            </a:extLst>
          </p:cNvPr>
          <p:cNvSpPr txBox="1"/>
          <p:nvPr/>
        </p:nvSpPr>
        <p:spPr>
          <a:xfrm>
            <a:off x="188684" y="3844748"/>
            <a:ext cx="368913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/>
              <a:t>Œuvre: Arithmétiques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55FA55-63CC-4514-9553-D0A278070A72}"/>
              </a:ext>
            </a:extLst>
          </p:cNvPr>
          <p:cNvSpPr txBox="1"/>
          <p:nvPr/>
        </p:nvSpPr>
        <p:spPr>
          <a:xfrm>
            <a:off x="129037" y="2660938"/>
            <a:ext cx="459564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Période de temp: 11e  siècle avant J-C à 111e  siècle avant J-C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ECF627-2B80-4515-8538-FF94E3995CBB}"/>
              </a:ext>
            </a:extLst>
          </p:cNvPr>
          <p:cNvSpPr txBox="1"/>
          <p:nvPr/>
        </p:nvSpPr>
        <p:spPr>
          <a:xfrm>
            <a:off x="311171" y="115546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/>
              <a:t>Nationalité: grec</a:t>
            </a:r>
            <a:endParaRPr lang="fr-CA" dirty="0"/>
          </a:p>
        </p:txBody>
      </p:sp>
      <p:pic>
        <p:nvPicPr>
          <p:cNvPr id="12" name="Image 13">
            <a:extLst>
              <a:ext uri="{FF2B5EF4-FFF2-40B4-BE49-F238E27FC236}">
                <a16:creationId xmlns:a16="http://schemas.microsoft.com/office/drawing/2014/main" id="{5AB0ABC2-2FBD-4A33-A63E-65AEE2505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276" y="-1706"/>
            <a:ext cx="4589072" cy="3238320"/>
          </a:xfrm>
          <a:prstGeom prst="rect">
            <a:avLst/>
          </a:prstGeom>
        </p:spPr>
      </p:pic>
      <p:pic>
        <p:nvPicPr>
          <p:cNvPr id="14" name="Image 14">
            <a:extLst>
              <a:ext uri="{FF2B5EF4-FFF2-40B4-BE49-F238E27FC236}">
                <a16:creationId xmlns:a16="http://schemas.microsoft.com/office/drawing/2014/main" id="{4E975BBD-BBAB-4BD7-8505-00F029779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3797" y="3262493"/>
            <a:ext cx="3806405" cy="361105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2308A8B-DD3D-4D8B-B04D-FED1A1851F98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CA" dirty="0"/>
          </a:p>
        </p:txBody>
      </p:sp>
      <p:pic>
        <p:nvPicPr>
          <p:cNvPr id="16" name="Image 16">
            <a:extLst>
              <a:ext uri="{FF2B5EF4-FFF2-40B4-BE49-F238E27FC236}">
                <a16:creationId xmlns:a16="http://schemas.microsoft.com/office/drawing/2014/main" id="{C67693C5-909E-4EF4-B0D9-80C66B5840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4113" y="3224377"/>
            <a:ext cx="3724602" cy="362804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44F0C28A-E102-4064-A727-1CA5860F6281}"/>
              </a:ext>
            </a:extLst>
          </p:cNvPr>
          <p:cNvSpPr txBox="1"/>
          <p:nvPr/>
        </p:nvSpPr>
        <p:spPr>
          <a:xfrm>
            <a:off x="190172" y="1898102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000" dirty="0"/>
              <a:t>Village: Alexandrie</a:t>
            </a:r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CC784BC-A069-46BD-BA31-657306D47657}"/>
              </a:ext>
            </a:extLst>
          </p:cNvPr>
          <p:cNvSpPr txBox="1"/>
          <p:nvPr/>
        </p:nvSpPr>
        <p:spPr>
          <a:xfrm>
            <a:off x="5105400" y="1137745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3200" dirty="0">
                <a:latin typeface="Algerian"/>
              </a:rPr>
              <a:t>Épitaphe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2B6872F-508B-4A9E-AB68-8D3415D8E066}"/>
              </a:ext>
            </a:extLst>
          </p:cNvPr>
          <p:cNvSpPr txBox="1"/>
          <p:nvPr/>
        </p:nvSpPr>
        <p:spPr>
          <a:xfrm>
            <a:off x="965309" y="2594413"/>
            <a:ext cx="33869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Adolescence:             </a:t>
            </a:r>
          </a:p>
          <a:p>
            <a:r>
              <a:rPr lang="fr-CA" dirty="0"/>
              <a:t>                                            1/12  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C104DD0-9F6C-44AC-95B3-76487A6C2583}"/>
              </a:ext>
            </a:extLst>
          </p:cNvPr>
          <p:cNvSpPr txBox="1"/>
          <p:nvPr/>
        </p:nvSpPr>
        <p:spPr>
          <a:xfrm>
            <a:off x="963667" y="1712529"/>
            <a:ext cx="421464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Enfance : </a:t>
            </a:r>
          </a:p>
          <a:p>
            <a:r>
              <a:rPr lang="fr-CA" dirty="0"/>
              <a:t>                                            1/6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9577283-FEA2-4EC4-B8BF-EF005BBA5F8E}"/>
              </a:ext>
            </a:extLst>
          </p:cNvPr>
          <p:cNvSpPr txBox="1"/>
          <p:nvPr/>
        </p:nvSpPr>
        <p:spPr>
          <a:xfrm>
            <a:off x="962025" y="4404164"/>
            <a:ext cx="385992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5 ans avant d'avoir son fils </a:t>
            </a:r>
          </a:p>
          <a:p>
            <a:r>
              <a:rPr lang="fr-CA" dirty="0"/>
              <a:t>Son fils vécu:</a:t>
            </a:r>
          </a:p>
          <a:p>
            <a:r>
              <a:rPr lang="fr-CA" dirty="0"/>
              <a:t>                                             1/2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C66F50B-6875-43E7-8FE8-6E340EA80071}"/>
              </a:ext>
            </a:extLst>
          </p:cNvPr>
          <p:cNvSpPr txBox="1"/>
          <p:nvPr/>
        </p:nvSpPr>
        <p:spPr>
          <a:xfrm>
            <a:off x="960382" y="3390900"/>
            <a:ext cx="328185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Avant son mariage:</a:t>
            </a:r>
          </a:p>
          <a:p>
            <a:r>
              <a:rPr lang="fr-CA" dirty="0"/>
              <a:t>                                             1/7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E677FE3-87FE-43A0-B580-C3BCE71561B4}"/>
              </a:ext>
            </a:extLst>
          </p:cNvPr>
          <p:cNvSpPr txBox="1"/>
          <p:nvPr/>
        </p:nvSpPr>
        <p:spPr>
          <a:xfrm>
            <a:off x="958741" y="5648982"/>
            <a:ext cx="332126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Il ne vécut que 4 ans</a:t>
            </a:r>
          </a:p>
          <a:p>
            <a:r>
              <a:rPr lang="fr-CA" dirty="0"/>
              <a:t>Dénominateur commun:   84</a:t>
            </a:r>
          </a:p>
        </p:txBody>
      </p:sp>
    </p:spTree>
    <p:extLst>
      <p:ext uri="{BB962C8B-B14F-4D97-AF65-F5344CB8AC3E}">
        <p14:creationId xmlns:p14="http://schemas.microsoft.com/office/powerpoint/2010/main" val="324101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4427A-6861-4F46-A33D-1DA46575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Comment peut-on trouver quatre nombres lorsqu'on</a:t>
            </a:r>
            <a:br>
              <a:rPr lang="fr-CA" dirty="0"/>
            </a:br>
            <a:r>
              <a:rPr lang="fr-CA" dirty="0"/>
              <a:t>connait toutes les sommes possibles de trois d'entre eux ?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85D09E-39DA-4CD3-9768-8B49B8A92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      X + Y + Z = 20</a:t>
            </a:r>
          </a:p>
          <a:p>
            <a:pPr marL="0" indent="0">
              <a:buNone/>
            </a:pPr>
            <a:r>
              <a:rPr lang="fr-CA" dirty="0"/>
              <a:t>W+X +Y         = 22</a:t>
            </a:r>
          </a:p>
          <a:p>
            <a:pPr marL="0" indent="0">
              <a:buNone/>
            </a:pPr>
            <a:r>
              <a:rPr lang="fr-CA" dirty="0"/>
              <a:t>W+X        +Z = 24</a:t>
            </a:r>
          </a:p>
          <a:p>
            <a:pPr marL="0" indent="0">
              <a:buNone/>
            </a:pPr>
            <a:r>
              <a:rPr lang="fr-CA" dirty="0"/>
              <a:t>W     +Y    +Z = 27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8E53114-8EDD-48B9-9101-4B602DA8ABF8}"/>
              </a:ext>
            </a:extLst>
          </p:cNvPr>
          <p:cNvSpPr txBox="1"/>
          <p:nvPr/>
        </p:nvSpPr>
        <p:spPr>
          <a:xfrm>
            <a:off x="4146331" y="5933090"/>
            <a:ext cx="361030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# D'inconnues ( variables ):    4</a:t>
            </a:r>
          </a:p>
          <a:p>
            <a:r>
              <a:rPr lang="fr-CA" dirty="0"/>
              <a:t># D'équations: 4</a:t>
            </a:r>
          </a:p>
        </p:txBody>
      </p:sp>
    </p:spTree>
    <p:extLst>
      <p:ext uri="{BB962C8B-B14F-4D97-AF65-F5344CB8AC3E}">
        <p14:creationId xmlns:p14="http://schemas.microsoft.com/office/powerpoint/2010/main" val="5573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4584F-849F-4394-BB3A-95881A541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Comment peut-on trouver quatre nombres lorsqu'on </a:t>
            </a:r>
            <a:br>
              <a:rPr lang="en-US" dirty="0"/>
            </a:br>
            <a:r>
              <a:rPr lang="fr-CA" dirty="0"/>
              <a:t>connait toutes les sommes possibles de trois d'entre eux ?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2A62DA-40AA-468D-BA75-1F2318943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      X+Y+Z = 20                         Alors w= 11</a:t>
            </a:r>
          </a:p>
          <a:p>
            <a:pPr marL="0" indent="0">
              <a:buNone/>
            </a:pPr>
            <a:r>
              <a:rPr lang="fr-CA" dirty="0"/>
              <a:t>W+X+Y     = 22                         Alors  z=   9          </a:t>
            </a:r>
          </a:p>
          <a:p>
            <a:pPr marL="0" indent="0">
              <a:buNone/>
            </a:pPr>
            <a:r>
              <a:rPr lang="fr-CA" dirty="0"/>
              <a:t>W+X     +Z = 24                        Alors y=    7</a:t>
            </a:r>
          </a:p>
          <a:p>
            <a:pPr marL="0" indent="0">
              <a:buNone/>
            </a:pPr>
            <a:r>
              <a:rPr lang="fr-CA" dirty="0"/>
              <a:t>W     +Y+Z = 27                       Alors x=     4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-------------------------------------------------</a:t>
            </a:r>
          </a:p>
          <a:p>
            <a:pPr marL="0" indent="0">
              <a:buNone/>
            </a:pPr>
            <a:r>
              <a:rPr lang="fr-CA" dirty="0"/>
              <a:t>3w+ 3x + 3y + 3z  =  93</a:t>
            </a:r>
          </a:p>
        </p:txBody>
      </p:sp>
    </p:spTree>
    <p:extLst>
      <p:ext uri="{BB962C8B-B14F-4D97-AF65-F5344CB8AC3E}">
        <p14:creationId xmlns:p14="http://schemas.microsoft.com/office/powerpoint/2010/main" val="151260131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DividendVTI</vt:lpstr>
      <vt:lpstr>Diophante</vt:lpstr>
      <vt:lpstr>Présentation PowerPoint</vt:lpstr>
      <vt:lpstr>Présentation PowerPoint</vt:lpstr>
      <vt:lpstr>Comment peut-on trouver quatre nombres lorsqu'on connait toutes les sommes possibles de trois d'entre eux ? </vt:lpstr>
      <vt:lpstr>Comment peut-on trouver quatre nombres lorsqu'on  connait toutes les sommes possibles de trois d'entre eux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256</cp:revision>
  <dcterms:created xsi:type="dcterms:W3CDTF">2021-10-20T17:10:06Z</dcterms:created>
  <dcterms:modified xsi:type="dcterms:W3CDTF">2022-01-18T15:46:20Z</dcterms:modified>
</cp:coreProperties>
</file>