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1BB4A-9F15-4CBA-9370-29AC0B5D3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CD2593-AF6A-47F8-9A93-50B085747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D49179-07DC-46AB-B7D9-CF3A7687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2E107F-21D4-4D44-8C9B-20218E8F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D9AF3A-B5EE-46BB-83D0-D93FCF33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833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23EFF-ADBC-4B11-A15A-29DF832C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A91A8C-62FE-4849-ADD0-B370F7296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C951BE-0BB6-4970-8450-80316752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2C2F4D-E154-4AE0-8E6C-04531E37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70086-A72B-41DC-935C-F948A19C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611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B4FE8A-9AD3-4E93-A520-C4AD8A318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2E6006-B250-4A18-9E4F-2D758D888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1E36AA-357D-46F7-9B8C-161F2865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62EE8-A28A-408E-9F5E-32D4199A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08AAE0-2F82-42A9-A3F1-DCEF043B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649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7560A-35FF-4015-87A6-4378A956B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EB7D8-7C66-4706-A10E-7F9B1AAA0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E84DB-7393-4BB8-AA11-1BA2D699A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2D5A91-6338-4824-A7D3-C88B7DD2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69453-D24F-4B06-9545-31329FA1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936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C81248-57B2-4689-A3FA-C11B736B2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2087A6-2AE4-435B-B58A-8E470E5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6D44F8-3520-4003-83FD-6D3058C1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D96442-1B4D-40C8-A711-65154CCA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161CF9-47DC-451D-8322-89AD5484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089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D7652-F256-460B-9ED0-D7923E2A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F3F6DB-0916-4425-AA6B-70C02A7478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2BFE0E-EDA7-4DDD-81AA-544E03151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3A668E-829C-4E16-975D-F3E1305A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617CE2-9057-4E54-A059-18CF9F13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93F2F1-0655-4EDF-A78C-01AA45DE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70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8CC5E-B15F-44EC-96B0-E058F9B7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C1B03C-4C3F-4B4A-86C4-96E61C285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00C9DE-B5BC-4A39-AA49-F40CC1B60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41708F-88C9-4F73-83FE-26957C968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1F3145-13BE-4095-BF5F-59DEB1157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FEC98FD-EA89-4E79-8617-561BF436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6820411-7E18-469B-A454-8B3CB5D4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72C719-1BDA-43CA-9BF8-05DCD1D9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73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E52EB-EC10-462B-8CBF-5297D536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F986C3-C30B-421E-BAAF-BB6D4707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BDAFA0-90F5-4E5B-B953-64187156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9DBADC-2D03-4E84-9C09-2C449738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7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D84F620-3AF1-49CF-9380-9B065135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4A21D3-3835-413F-B3D8-7268B0AA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A614C7-8D58-4019-A4B7-04A49433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233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4403E-B2C6-42AA-81C1-AAB887B9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3E341D-BB71-44DF-8998-AF1EA9822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B8B743-D60E-40CA-BD51-05E4E7F67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DFB077-26D3-4A3D-8EAB-9F725E79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28A175-B0A4-4B2A-BBA4-FD1A6AEA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64E70F-9138-4E9D-8839-462B8D13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624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1D967-8D21-416F-A8D6-6B38F7443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66298C7-BB48-4C83-858D-F343E16C1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887EAE-A5E1-4A88-A30C-15268822E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91E3E9-0373-4939-98EA-ECC4767A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81639F-2BDB-41C7-997B-BEE9ADEB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3CC705-7CE1-4E34-A69A-7C28B6728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17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17E94F-D6C7-4D35-B47E-6FD8A1233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79750A-A47B-4F16-87E8-5FD3EBEBC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2F25F5-8F2C-4C80-BCF0-09C409DEF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51D5-1F52-4949-8CF2-4A5BEA3D994D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8A9484-4B2E-4F72-8FD9-0A70B8EC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7322C6-C27E-4462-ACFD-7C81D5474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7AA42-827E-44D3-AFC6-1A4695491B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000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8C9E4-4442-4FDA-A920-A0CE4BD5F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0351" y="124012"/>
            <a:ext cx="4091492" cy="1118197"/>
          </a:xfrm>
        </p:spPr>
        <p:txBody>
          <a:bodyPr>
            <a:normAutofit/>
          </a:bodyPr>
          <a:lstStyle/>
          <a:p>
            <a:r>
              <a:rPr lang="fr-CA" sz="2400" dirty="0">
                <a:latin typeface="Arial" panose="020B0604020202020204" pitchFamily="34" charset="0"/>
                <a:cs typeface="Arial" panose="020B0604020202020204" pitchFamily="34" charset="0"/>
              </a:rPr>
              <a:t>Fusée de </a:t>
            </a:r>
            <a:r>
              <a:rPr lang="fr-CA" sz="2400" dirty="0" err="1">
                <a:latin typeface="Arial" panose="020B0604020202020204" pitchFamily="34" charset="0"/>
                <a:cs typeface="Arial" panose="020B0604020202020204" pitchFamily="34" charset="0"/>
              </a:rPr>
              <a:t>Joélie</a:t>
            </a:r>
            <a:r>
              <a:rPr lang="fr-C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400" dirty="0" err="1">
                <a:latin typeface="Arial" panose="020B0604020202020204" pitchFamily="34" charset="0"/>
                <a:cs typeface="Arial" panose="020B0604020202020204" pitchFamily="34" charset="0"/>
              </a:rPr>
              <a:t>michaud</a:t>
            </a:r>
            <a:endParaRPr lang="fr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768CBA-B4FF-41A0-8935-D86859A58B46}"/>
              </a:ext>
            </a:extLst>
          </p:cNvPr>
          <p:cNvSpPr/>
          <p:nvPr/>
        </p:nvSpPr>
        <p:spPr>
          <a:xfrm>
            <a:off x="5038163" y="3429000"/>
            <a:ext cx="1570617" cy="2745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78495904-ECA3-4E10-AA4B-39718E0F8179}"/>
              </a:ext>
            </a:extLst>
          </p:cNvPr>
          <p:cNvSpPr/>
          <p:nvPr/>
        </p:nvSpPr>
        <p:spPr>
          <a:xfrm>
            <a:off x="4866041" y="1582719"/>
            <a:ext cx="1914862" cy="1846281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849A44B7-2720-4478-A03A-D93F81C4F877}"/>
              </a:ext>
            </a:extLst>
          </p:cNvPr>
          <p:cNvSpPr/>
          <p:nvPr/>
        </p:nvSpPr>
        <p:spPr>
          <a:xfrm>
            <a:off x="6608780" y="5755342"/>
            <a:ext cx="803238" cy="548640"/>
          </a:xfrm>
          <a:prstGeom prst="rt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5B3AF16E-0440-47B6-878E-D0A059C96012}"/>
              </a:ext>
            </a:extLst>
          </p:cNvPr>
          <p:cNvSpPr/>
          <p:nvPr/>
        </p:nvSpPr>
        <p:spPr>
          <a:xfrm flipH="1">
            <a:off x="4234924" y="5755342"/>
            <a:ext cx="803239" cy="548640"/>
          </a:xfrm>
          <a:prstGeom prst="rt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D797D2-F57C-4DE2-80CB-A4C2ABE29031}"/>
              </a:ext>
            </a:extLst>
          </p:cNvPr>
          <p:cNvSpPr/>
          <p:nvPr/>
        </p:nvSpPr>
        <p:spPr>
          <a:xfrm rot="16200000">
            <a:off x="4454562" y="4464882"/>
            <a:ext cx="27736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Joélie</a:t>
            </a:r>
            <a:endParaRPr lang="fr-F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110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Fusée de Joélie michaud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Joélie michaud</dc:title>
  <dc:creator>CSBE</dc:creator>
  <cp:lastModifiedBy>CSBE</cp:lastModifiedBy>
  <cp:revision>4</cp:revision>
  <dcterms:created xsi:type="dcterms:W3CDTF">2021-09-03T18:07:10Z</dcterms:created>
  <dcterms:modified xsi:type="dcterms:W3CDTF">2021-09-03T18:22:10Z</dcterms:modified>
</cp:coreProperties>
</file>