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086A75-8774-44BD-9942-3DED76735431}" v="286" dt="2022-03-31T19:39:54.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113" d="100"/>
          <a:sy n="113"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4A8DC-C4AF-4652-AC32-ADFAD1738180}"/>
              </a:ext>
            </a:extLst>
          </p:cNvPr>
          <p:cNvSpPr>
            <a:spLocks noGrp="1"/>
          </p:cNvSpPr>
          <p:nvPr>
            <p:ph type="ctrTitle"/>
          </p:nvPr>
        </p:nvSpPr>
        <p:spPr>
          <a:xfrm>
            <a:off x="1524000" y="1122363"/>
            <a:ext cx="9144000" cy="2387600"/>
          </a:xfrm>
        </p:spPr>
        <p:txBody>
          <a:bodyPr anchor="b"/>
          <a:lstStyle>
            <a:lvl1pPr algn="ctr">
              <a:defRPr sz="6000"/>
            </a:lvl1pPr>
          </a:lstStyle>
          <a:p>
            <a:r>
              <a:rPr lang="fr-CA"/>
              <a:t>Modifiez le style du titre</a:t>
            </a:r>
          </a:p>
        </p:txBody>
      </p:sp>
      <p:sp>
        <p:nvSpPr>
          <p:cNvPr id="3" name="Sous-titre 2">
            <a:extLst>
              <a:ext uri="{FF2B5EF4-FFF2-40B4-BE49-F238E27FC236}">
                <a16:creationId xmlns:a16="http://schemas.microsoft.com/office/drawing/2014/main" id="{3847FE07-1509-4618-BFDD-2F2A07A123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E883199F-26E1-4DB1-9CA8-7E8CED47D5B0}"/>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78972CB-BD9A-4995-92F2-5CC190BFA27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C0CFE87-B16B-4990-9241-968139C62E0D}"/>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262436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6405F9-9DFF-4742-9857-F192A455EA4B}"/>
              </a:ext>
            </a:extLst>
          </p:cNvPr>
          <p:cNvSpPr>
            <a:spLocks noGrp="1"/>
          </p:cNvSpPr>
          <p:nvPr>
            <p:ph type="title"/>
          </p:nvPr>
        </p:nvSpPr>
        <p:spPr/>
        <p:txBody>
          <a:bodyPr/>
          <a:lstStyle/>
          <a:p>
            <a:r>
              <a:rPr lang="fr-CA"/>
              <a:t>Modifiez le style du titre</a:t>
            </a:r>
          </a:p>
        </p:txBody>
      </p:sp>
      <p:sp>
        <p:nvSpPr>
          <p:cNvPr id="3" name="Espace réservé du texte vertical 2">
            <a:extLst>
              <a:ext uri="{FF2B5EF4-FFF2-40B4-BE49-F238E27FC236}">
                <a16:creationId xmlns:a16="http://schemas.microsoft.com/office/drawing/2014/main" id="{6A7E0B7C-2D83-463E-8FBF-B5C1896806B5}"/>
              </a:ext>
            </a:extLst>
          </p:cNvPr>
          <p:cNvSpPr>
            <a:spLocks noGrp="1"/>
          </p:cNvSpPr>
          <p:nvPr>
            <p:ph type="body" orient="vert" idx="1"/>
          </p:nvPr>
        </p:nvSpPr>
        <p:spPr/>
        <p:txBody>
          <a:bodyPr vert="eaVert"/>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898AF828-D8A2-445A-9F05-B6C6E20EC721}"/>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26E58E7C-83BF-4AD8-9C5D-C6119982942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BE92182-C482-4E0F-B08D-1366FDD1D31C}"/>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171180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BE969EE-D58A-4102-801C-5E0126DD9109}"/>
              </a:ext>
            </a:extLst>
          </p:cNvPr>
          <p:cNvSpPr>
            <a:spLocks noGrp="1"/>
          </p:cNvSpPr>
          <p:nvPr>
            <p:ph type="title" orient="vert"/>
          </p:nvPr>
        </p:nvSpPr>
        <p:spPr>
          <a:xfrm>
            <a:off x="8724900" y="365125"/>
            <a:ext cx="2628900" cy="5811838"/>
          </a:xfrm>
        </p:spPr>
        <p:txBody>
          <a:bodyPr vert="eaVert"/>
          <a:lstStyle/>
          <a:p>
            <a:r>
              <a:rPr lang="fr-CA"/>
              <a:t>Modifiez le style du titre</a:t>
            </a:r>
          </a:p>
        </p:txBody>
      </p:sp>
      <p:sp>
        <p:nvSpPr>
          <p:cNvPr id="3" name="Espace réservé du texte vertical 2">
            <a:extLst>
              <a:ext uri="{FF2B5EF4-FFF2-40B4-BE49-F238E27FC236}">
                <a16:creationId xmlns:a16="http://schemas.microsoft.com/office/drawing/2014/main" id="{A0D73470-3533-4D82-9B78-D347A794D930}"/>
              </a:ext>
            </a:extLst>
          </p:cNvPr>
          <p:cNvSpPr>
            <a:spLocks noGrp="1"/>
          </p:cNvSpPr>
          <p:nvPr>
            <p:ph type="body" orient="vert" idx="1"/>
          </p:nvPr>
        </p:nvSpPr>
        <p:spPr>
          <a:xfrm>
            <a:off x="838200" y="365125"/>
            <a:ext cx="7734300" cy="5811838"/>
          </a:xfrm>
        </p:spPr>
        <p:txBody>
          <a:bodyPr vert="eaVert"/>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6D558D78-E782-4B90-BA62-E390635F2521}"/>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39380A4C-292A-49BF-8242-23B985FB0F8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8B678AC-A9FC-4025-A2BA-C102B4D1D057}"/>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368744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2E0A43-A785-43F0-8AA7-AC17391A63ED}"/>
              </a:ext>
            </a:extLst>
          </p:cNvPr>
          <p:cNvSpPr>
            <a:spLocks noGrp="1"/>
          </p:cNvSpPr>
          <p:nvPr>
            <p:ph type="title"/>
          </p:nvPr>
        </p:nvSpPr>
        <p:spPr/>
        <p:txBody>
          <a:bodyPr/>
          <a:lstStyle/>
          <a:p>
            <a:r>
              <a:rPr lang="fr-CA"/>
              <a:t>Modifiez le style du titre</a:t>
            </a:r>
          </a:p>
        </p:txBody>
      </p:sp>
      <p:sp>
        <p:nvSpPr>
          <p:cNvPr id="3" name="Espace réservé du contenu 2">
            <a:extLst>
              <a:ext uri="{FF2B5EF4-FFF2-40B4-BE49-F238E27FC236}">
                <a16:creationId xmlns:a16="http://schemas.microsoft.com/office/drawing/2014/main" id="{5585E074-1D09-47C4-A46B-064D1B3C87E4}"/>
              </a:ext>
            </a:extLst>
          </p:cNvPr>
          <p:cNvSpPr>
            <a:spLocks noGrp="1"/>
          </p:cNvSpPr>
          <p:nvPr>
            <p:ph idx="1"/>
          </p:nvPr>
        </p:nvSpPr>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06640D95-E024-4ACF-95D4-78E3288C9D2A}"/>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5BD43D00-AD54-43BB-8A14-13A12C3F282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7467E55-6C86-4043-BBFB-E556A2890C4C}"/>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2363319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63D82C-E584-4782-931A-D51D73EA300E}"/>
              </a:ext>
            </a:extLst>
          </p:cNvPr>
          <p:cNvSpPr>
            <a:spLocks noGrp="1"/>
          </p:cNvSpPr>
          <p:nvPr>
            <p:ph type="title"/>
          </p:nvPr>
        </p:nvSpPr>
        <p:spPr>
          <a:xfrm>
            <a:off x="831850" y="1709738"/>
            <a:ext cx="10515600" cy="2852737"/>
          </a:xfrm>
        </p:spPr>
        <p:txBody>
          <a:bodyPr anchor="b"/>
          <a:lstStyle>
            <a:lvl1pPr>
              <a:defRPr sz="6000"/>
            </a:lvl1pPr>
          </a:lstStyle>
          <a:p>
            <a:r>
              <a:rPr lang="fr-CA"/>
              <a:t>Modifiez le style du titre</a:t>
            </a:r>
          </a:p>
        </p:txBody>
      </p:sp>
      <p:sp>
        <p:nvSpPr>
          <p:cNvPr id="3" name="Espace réservé du texte 2">
            <a:extLst>
              <a:ext uri="{FF2B5EF4-FFF2-40B4-BE49-F238E27FC236}">
                <a16:creationId xmlns:a16="http://schemas.microsoft.com/office/drawing/2014/main" id="{73127DEC-569E-438D-9D27-57F5BA6D4C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Modifier les styles du texte du masque</a:t>
            </a:r>
          </a:p>
        </p:txBody>
      </p:sp>
      <p:sp>
        <p:nvSpPr>
          <p:cNvPr id="4" name="Espace réservé de la date 3">
            <a:extLst>
              <a:ext uri="{FF2B5EF4-FFF2-40B4-BE49-F238E27FC236}">
                <a16:creationId xmlns:a16="http://schemas.microsoft.com/office/drawing/2014/main" id="{A42A6EAB-7978-428A-BCCC-2035D003D52A}"/>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E6D8126A-EF0E-41E0-8629-D6C6B7CBC2A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2CCED88-001B-4D14-BB72-1D848781AEDD}"/>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196006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A8DA14-A54C-4B6C-8BFD-6480D4487E60}"/>
              </a:ext>
            </a:extLst>
          </p:cNvPr>
          <p:cNvSpPr>
            <a:spLocks noGrp="1"/>
          </p:cNvSpPr>
          <p:nvPr>
            <p:ph type="title"/>
          </p:nvPr>
        </p:nvSpPr>
        <p:spPr/>
        <p:txBody>
          <a:bodyPr/>
          <a:lstStyle/>
          <a:p>
            <a:r>
              <a:rPr lang="fr-CA"/>
              <a:t>Modifiez le style du titre</a:t>
            </a:r>
          </a:p>
        </p:txBody>
      </p:sp>
      <p:sp>
        <p:nvSpPr>
          <p:cNvPr id="3" name="Espace réservé du contenu 2">
            <a:extLst>
              <a:ext uri="{FF2B5EF4-FFF2-40B4-BE49-F238E27FC236}">
                <a16:creationId xmlns:a16="http://schemas.microsoft.com/office/drawing/2014/main" id="{BEEBBF4F-1C1D-4B75-BCF6-827B12EBB6D8}"/>
              </a:ext>
            </a:extLst>
          </p:cNvPr>
          <p:cNvSpPr>
            <a:spLocks noGrp="1"/>
          </p:cNvSpPr>
          <p:nvPr>
            <p:ph sz="half" idx="1"/>
          </p:nvPr>
        </p:nvSpPr>
        <p:spPr>
          <a:xfrm>
            <a:off x="838200" y="1825625"/>
            <a:ext cx="5181600" cy="4351338"/>
          </a:xfr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6E3D5836-D4AE-4771-B4E8-FA427937C40E}"/>
              </a:ext>
            </a:extLst>
          </p:cNvPr>
          <p:cNvSpPr>
            <a:spLocks noGrp="1"/>
          </p:cNvSpPr>
          <p:nvPr>
            <p:ph sz="half" idx="2"/>
          </p:nvPr>
        </p:nvSpPr>
        <p:spPr>
          <a:xfrm>
            <a:off x="6172200" y="1825625"/>
            <a:ext cx="5181600" cy="4351338"/>
          </a:xfr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33A8E883-F68A-46FF-A17F-BE871585EE58}"/>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E2A726C6-D85A-4303-B69F-95C43747B002}"/>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120E401-FF19-4C9C-938F-23874992156D}"/>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4761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CED65-165B-4F21-9346-DEEA150FCD28}"/>
              </a:ext>
            </a:extLst>
          </p:cNvPr>
          <p:cNvSpPr>
            <a:spLocks noGrp="1"/>
          </p:cNvSpPr>
          <p:nvPr>
            <p:ph type="title"/>
          </p:nvPr>
        </p:nvSpPr>
        <p:spPr>
          <a:xfrm>
            <a:off x="839788" y="365125"/>
            <a:ext cx="10515600" cy="1325563"/>
          </a:xfrm>
        </p:spPr>
        <p:txBody>
          <a:bodyPr/>
          <a:lstStyle/>
          <a:p>
            <a:r>
              <a:rPr lang="fr-CA"/>
              <a:t>Modifiez le style du titre</a:t>
            </a:r>
          </a:p>
        </p:txBody>
      </p:sp>
      <p:sp>
        <p:nvSpPr>
          <p:cNvPr id="3" name="Espace réservé du texte 2">
            <a:extLst>
              <a:ext uri="{FF2B5EF4-FFF2-40B4-BE49-F238E27FC236}">
                <a16:creationId xmlns:a16="http://schemas.microsoft.com/office/drawing/2014/main" id="{B0C55C23-F218-4028-82D4-26506EB7E8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Modifier les styles du texte du masque</a:t>
            </a:r>
          </a:p>
        </p:txBody>
      </p:sp>
      <p:sp>
        <p:nvSpPr>
          <p:cNvPr id="4" name="Espace réservé du contenu 3">
            <a:extLst>
              <a:ext uri="{FF2B5EF4-FFF2-40B4-BE49-F238E27FC236}">
                <a16:creationId xmlns:a16="http://schemas.microsoft.com/office/drawing/2014/main" id="{F3AA1FE5-6935-46E4-BAB5-F2102BA9D35E}"/>
              </a:ext>
            </a:extLst>
          </p:cNvPr>
          <p:cNvSpPr>
            <a:spLocks noGrp="1"/>
          </p:cNvSpPr>
          <p:nvPr>
            <p:ph sz="half" idx="2"/>
          </p:nvPr>
        </p:nvSpPr>
        <p:spPr>
          <a:xfrm>
            <a:off x="839788" y="2505075"/>
            <a:ext cx="5157787" cy="3684588"/>
          </a:xfr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DC925E6B-CC53-42AE-ABD6-24F6728ECF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Modifier les styles du texte du masque</a:t>
            </a:r>
          </a:p>
        </p:txBody>
      </p:sp>
      <p:sp>
        <p:nvSpPr>
          <p:cNvPr id="6" name="Espace réservé du contenu 5">
            <a:extLst>
              <a:ext uri="{FF2B5EF4-FFF2-40B4-BE49-F238E27FC236}">
                <a16:creationId xmlns:a16="http://schemas.microsoft.com/office/drawing/2014/main" id="{0CA9E9DA-B1D6-4260-82D4-5DD5191202FC}"/>
              </a:ext>
            </a:extLst>
          </p:cNvPr>
          <p:cNvSpPr>
            <a:spLocks noGrp="1"/>
          </p:cNvSpPr>
          <p:nvPr>
            <p:ph sz="quarter" idx="4"/>
          </p:nvPr>
        </p:nvSpPr>
        <p:spPr>
          <a:xfrm>
            <a:off x="6172200" y="2505075"/>
            <a:ext cx="5183188" cy="3684588"/>
          </a:xfrm>
        </p:spPr>
        <p:txBody>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84EF37AF-B11E-4861-8F3F-E7167F1D7588}"/>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7D1A84F1-A5F7-4393-BD31-E7FFCC7476B8}"/>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09911845-779A-4E9B-AA29-E6688FDC8B74}"/>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193976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9417A0-29EC-4C25-ACD7-F57E45BF9B96}"/>
              </a:ext>
            </a:extLst>
          </p:cNvPr>
          <p:cNvSpPr>
            <a:spLocks noGrp="1"/>
          </p:cNvSpPr>
          <p:nvPr>
            <p:ph type="title"/>
          </p:nvPr>
        </p:nvSpPr>
        <p:spPr/>
        <p:txBody>
          <a:bodyPr/>
          <a:lstStyle/>
          <a:p>
            <a:r>
              <a:rPr lang="fr-CA"/>
              <a:t>Modifiez le style du titre</a:t>
            </a:r>
          </a:p>
        </p:txBody>
      </p:sp>
      <p:sp>
        <p:nvSpPr>
          <p:cNvPr id="3" name="Espace réservé de la date 2">
            <a:extLst>
              <a:ext uri="{FF2B5EF4-FFF2-40B4-BE49-F238E27FC236}">
                <a16:creationId xmlns:a16="http://schemas.microsoft.com/office/drawing/2014/main" id="{87955530-F545-40DA-B995-C8736F634CDB}"/>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8E4A9854-DB18-4952-8D69-4FC903BB74E3}"/>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E9A72ACA-943A-4870-9C84-070A0070C520}"/>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1664520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789C7BD-AC20-46EB-8178-4A794AE12EFF}"/>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AB8B409C-04DE-40E9-8ED8-0A88D3CFD592}"/>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F47B2809-9912-4EE7-B2BA-A1B8F25E69DE}"/>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31815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3CFBE-0450-4DCB-A2A4-33530269FF4D}"/>
              </a:ext>
            </a:extLst>
          </p:cNvPr>
          <p:cNvSpPr>
            <a:spLocks noGrp="1"/>
          </p:cNvSpPr>
          <p:nvPr>
            <p:ph type="title"/>
          </p:nvPr>
        </p:nvSpPr>
        <p:spPr>
          <a:xfrm>
            <a:off x="839788" y="457200"/>
            <a:ext cx="3932237" cy="1600200"/>
          </a:xfrm>
        </p:spPr>
        <p:txBody>
          <a:bodyPr anchor="b"/>
          <a:lstStyle>
            <a:lvl1pPr>
              <a:defRPr sz="3200"/>
            </a:lvl1pPr>
          </a:lstStyle>
          <a:p>
            <a:r>
              <a:rPr lang="fr-CA"/>
              <a:t>Modifiez le style du titre</a:t>
            </a:r>
          </a:p>
        </p:txBody>
      </p:sp>
      <p:sp>
        <p:nvSpPr>
          <p:cNvPr id="3" name="Espace réservé du contenu 2">
            <a:extLst>
              <a:ext uri="{FF2B5EF4-FFF2-40B4-BE49-F238E27FC236}">
                <a16:creationId xmlns:a16="http://schemas.microsoft.com/office/drawing/2014/main" id="{92B87E0F-6A58-4F4B-8701-85A38AF378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1AD191F1-2C4A-4163-9CFC-9E355CBB21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Modifier les styles du texte du masque</a:t>
            </a:r>
          </a:p>
        </p:txBody>
      </p:sp>
      <p:sp>
        <p:nvSpPr>
          <p:cNvPr id="5" name="Espace réservé de la date 4">
            <a:extLst>
              <a:ext uri="{FF2B5EF4-FFF2-40B4-BE49-F238E27FC236}">
                <a16:creationId xmlns:a16="http://schemas.microsoft.com/office/drawing/2014/main" id="{2ED4F01F-3C8D-4081-A8D6-1080982C0E6C}"/>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E28FC714-3204-4BCF-BE19-1C5F41D31BD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3748F61-7DCD-44C1-B55E-46842A457C2B}"/>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367162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A1516-2FDA-4214-AD7B-304867BCFD62}"/>
              </a:ext>
            </a:extLst>
          </p:cNvPr>
          <p:cNvSpPr>
            <a:spLocks noGrp="1"/>
          </p:cNvSpPr>
          <p:nvPr>
            <p:ph type="title"/>
          </p:nvPr>
        </p:nvSpPr>
        <p:spPr>
          <a:xfrm>
            <a:off x="839788" y="457200"/>
            <a:ext cx="3932237" cy="1600200"/>
          </a:xfrm>
        </p:spPr>
        <p:txBody>
          <a:bodyPr anchor="b"/>
          <a:lstStyle>
            <a:lvl1pPr>
              <a:defRPr sz="3200"/>
            </a:lvl1pPr>
          </a:lstStyle>
          <a:p>
            <a:r>
              <a:rPr lang="fr-CA"/>
              <a:t>Modifiez le style du titre</a:t>
            </a:r>
          </a:p>
        </p:txBody>
      </p:sp>
      <p:sp>
        <p:nvSpPr>
          <p:cNvPr id="3" name="Espace réservé pour une image  2">
            <a:extLst>
              <a:ext uri="{FF2B5EF4-FFF2-40B4-BE49-F238E27FC236}">
                <a16:creationId xmlns:a16="http://schemas.microsoft.com/office/drawing/2014/main" id="{C1AB3FAF-630F-42F3-ACC3-86572AF5E3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C9350950-C105-41DC-AE5B-8FD1234C5B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Modifier les styles du texte du masque</a:t>
            </a:r>
          </a:p>
        </p:txBody>
      </p:sp>
      <p:sp>
        <p:nvSpPr>
          <p:cNvPr id="5" name="Espace réservé de la date 4">
            <a:extLst>
              <a:ext uri="{FF2B5EF4-FFF2-40B4-BE49-F238E27FC236}">
                <a16:creationId xmlns:a16="http://schemas.microsoft.com/office/drawing/2014/main" id="{CD119FC2-C928-42DD-8C06-688C404BFF27}"/>
              </a:ext>
            </a:extLst>
          </p:cNvPr>
          <p:cNvSpPr>
            <a:spLocks noGrp="1"/>
          </p:cNvSpPr>
          <p:nvPr>
            <p:ph type="dt" sz="half" idx="10"/>
          </p:nvPr>
        </p:nvSpPr>
        <p:spPr/>
        <p:txBody>
          <a:bodyPr/>
          <a:lstStyle/>
          <a:p>
            <a:fld id="{0F83F41A-0AC9-46AE-80E5-213A985D2FBC}"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8125B4E9-BA30-4571-AB97-93CF700A7E14}"/>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55EA017F-EFBE-433E-A23D-28DB82985BFD}"/>
              </a:ext>
            </a:extLst>
          </p:cNvPr>
          <p:cNvSpPr>
            <a:spLocks noGrp="1"/>
          </p:cNvSpPr>
          <p:nvPr>
            <p:ph type="sldNum" sz="quarter" idx="12"/>
          </p:nvPr>
        </p:nvSpPr>
        <p:spPr/>
        <p:txBody>
          <a:bodyPr/>
          <a:lstStyle/>
          <a:p>
            <a:fld id="{B248EC9D-5697-4E5B-8ED7-1432B59ABEA1}" type="slidenum">
              <a:rPr lang="fr-CA" smtClean="0"/>
              <a:t>‹n°›</a:t>
            </a:fld>
            <a:endParaRPr lang="fr-CA"/>
          </a:p>
        </p:txBody>
      </p:sp>
    </p:spTree>
    <p:extLst>
      <p:ext uri="{BB962C8B-B14F-4D97-AF65-F5344CB8AC3E}">
        <p14:creationId xmlns:p14="http://schemas.microsoft.com/office/powerpoint/2010/main" val="392321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D239FE0-7C23-49D6-9493-47D4D11FD0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Modifiez le style du titre</a:t>
            </a:r>
          </a:p>
        </p:txBody>
      </p:sp>
      <p:sp>
        <p:nvSpPr>
          <p:cNvPr id="3" name="Espace réservé du texte 2">
            <a:extLst>
              <a:ext uri="{FF2B5EF4-FFF2-40B4-BE49-F238E27FC236}">
                <a16:creationId xmlns:a16="http://schemas.microsoft.com/office/drawing/2014/main" id="{7A032DBC-96EA-4E25-A233-66395E3D7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69442B95-01A5-48D3-BC5F-4DF713F266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3F41A-0AC9-46AE-80E5-213A985D2FBC}"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D689C65C-841D-41BE-BA1A-DCEA6F77C1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92D1C6A3-3E42-4155-8258-05F0292F3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8EC9D-5697-4E5B-8ED7-1432B59ABEA1}" type="slidenum">
              <a:rPr lang="fr-CA" smtClean="0"/>
              <a:t>‹n°›</a:t>
            </a:fld>
            <a:endParaRPr lang="fr-CA"/>
          </a:p>
        </p:txBody>
      </p:sp>
    </p:spTree>
    <p:extLst>
      <p:ext uri="{BB962C8B-B14F-4D97-AF65-F5344CB8AC3E}">
        <p14:creationId xmlns:p14="http://schemas.microsoft.com/office/powerpoint/2010/main" val="1907054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eseaupedagonumerique.ca/fr/planification/preparation/s-inspirer-pour-apprendre-creer-et-construire-ses-savoirs/article/1-voyage-virtuel-au-dela-des-mo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ECDF2D-3639-4EE9-A4F1-0D9F3235A2AD}"/>
              </a:ext>
            </a:extLst>
          </p:cNvPr>
          <p:cNvSpPr>
            <a:spLocks noGrp="1"/>
          </p:cNvSpPr>
          <p:nvPr>
            <p:ph type="ctrTitle"/>
          </p:nvPr>
        </p:nvSpPr>
        <p:spPr/>
        <p:txBody>
          <a:bodyPr/>
          <a:lstStyle/>
          <a:p>
            <a:r>
              <a:rPr lang="fr-CA" dirty="0" err="1">
                <a:cs typeface="Calibri Light"/>
              </a:rPr>
              <a:t>Aquops</a:t>
            </a:r>
            <a:endParaRPr lang="fr-CA" dirty="0" err="1"/>
          </a:p>
        </p:txBody>
      </p:sp>
      <p:sp>
        <p:nvSpPr>
          <p:cNvPr id="3" name="Sous-titre 2">
            <a:extLst>
              <a:ext uri="{FF2B5EF4-FFF2-40B4-BE49-F238E27FC236}">
                <a16:creationId xmlns:a16="http://schemas.microsoft.com/office/drawing/2014/main" id="{B95294D7-A045-4C14-9634-F249C2A7B843}"/>
              </a:ext>
            </a:extLst>
          </p:cNvPr>
          <p:cNvSpPr>
            <a:spLocks noGrp="1"/>
          </p:cNvSpPr>
          <p:nvPr>
            <p:ph type="subTitle" idx="1"/>
          </p:nvPr>
        </p:nvSpPr>
        <p:spPr/>
        <p:txBody>
          <a:bodyPr vert="horz" lIns="91440" tIns="45720" rIns="91440" bIns="45720" rtlCol="0" anchor="t">
            <a:normAutofit/>
          </a:bodyPr>
          <a:lstStyle/>
          <a:p>
            <a:r>
              <a:rPr lang="fr-CA" dirty="0">
                <a:cs typeface="Calibri"/>
              </a:rPr>
              <a:t>Fait par </a:t>
            </a:r>
            <a:r>
              <a:rPr lang="fr-CA" dirty="0" err="1">
                <a:cs typeface="Calibri"/>
              </a:rPr>
              <a:t>Joélie</a:t>
            </a:r>
            <a:r>
              <a:rPr lang="fr-CA" dirty="0">
                <a:cs typeface="Calibri"/>
              </a:rPr>
              <a:t> Michaud</a:t>
            </a:r>
            <a:endParaRPr lang="fr-CA" dirty="0"/>
          </a:p>
        </p:txBody>
      </p:sp>
    </p:spTree>
    <p:extLst>
      <p:ext uri="{BB962C8B-B14F-4D97-AF65-F5344CB8AC3E}">
        <p14:creationId xmlns:p14="http://schemas.microsoft.com/office/powerpoint/2010/main" val="954086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6531E4-6768-84F1-47EE-7D6FB150B61D}"/>
              </a:ext>
            </a:extLst>
          </p:cNvPr>
          <p:cNvSpPr>
            <a:spLocks noGrp="1"/>
          </p:cNvSpPr>
          <p:nvPr>
            <p:ph type="title"/>
          </p:nvPr>
        </p:nvSpPr>
        <p:spPr/>
        <p:txBody>
          <a:bodyPr/>
          <a:lstStyle/>
          <a:p>
            <a:pPr algn="ctr"/>
            <a:r>
              <a:rPr lang="fr-CA" dirty="0">
                <a:cs typeface="Calibri Light" panose="020F0302020204030204"/>
              </a:rPr>
              <a:t>Nom de l'atelier et son numéro</a:t>
            </a:r>
          </a:p>
        </p:txBody>
      </p:sp>
      <p:sp>
        <p:nvSpPr>
          <p:cNvPr id="3" name="Espace réservé du contenu 2">
            <a:extLst>
              <a:ext uri="{FF2B5EF4-FFF2-40B4-BE49-F238E27FC236}">
                <a16:creationId xmlns:a16="http://schemas.microsoft.com/office/drawing/2014/main" id="{6791F502-945E-486D-DB83-FE1BD7B41DBE}"/>
              </a:ext>
            </a:extLst>
          </p:cNvPr>
          <p:cNvSpPr>
            <a:spLocks noGrp="1"/>
          </p:cNvSpPr>
          <p:nvPr>
            <p:ph idx="1"/>
          </p:nvPr>
        </p:nvSpPr>
        <p:spPr/>
        <p:txBody>
          <a:bodyPr vert="horz" lIns="91440" tIns="45720" rIns="91440" bIns="45720" rtlCol="0" anchor="t">
            <a:normAutofit/>
          </a:bodyPr>
          <a:lstStyle/>
          <a:p>
            <a:r>
              <a:rPr lang="fr-CA" dirty="0">
                <a:cs typeface="Calibri"/>
              </a:rPr>
              <a:t>116 mirage </a:t>
            </a:r>
            <a:r>
              <a:rPr lang="fr-CA" dirty="0" err="1">
                <a:cs typeface="Calibri"/>
              </a:rPr>
              <a:t>make</a:t>
            </a:r>
            <a:endParaRPr lang="fr-CA" dirty="0" err="1"/>
          </a:p>
        </p:txBody>
      </p:sp>
    </p:spTree>
    <p:extLst>
      <p:ext uri="{BB962C8B-B14F-4D97-AF65-F5344CB8AC3E}">
        <p14:creationId xmlns:p14="http://schemas.microsoft.com/office/powerpoint/2010/main" val="259320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4E16F7-5340-7F5C-A0F2-2EBCCABC9030}"/>
              </a:ext>
            </a:extLst>
          </p:cNvPr>
          <p:cNvSpPr>
            <a:spLocks noGrp="1"/>
          </p:cNvSpPr>
          <p:nvPr>
            <p:ph type="title"/>
          </p:nvPr>
        </p:nvSpPr>
        <p:spPr/>
        <p:txBody>
          <a:bodyPr/>
          <a:lstStyle/>
          <a:p>
            <a:pPr algn="ctr"/>
            <a:r>
              <a:rPr lang="fr-CA" dirty="0">
                <a:cs typeface="Calibri Light"/>
              </a:rPr>
              <a:t>D’où viennent t'ils</a:t>
            </a:r>
          </a:p>
        </p:txBody>
      </p:sp>
      <p:sp>
        <p:nvSpPr>
          <p:cNvPr id="3" name="Espace réservé du contenu 2">
            <a:extLst>
              <a:ext uri="{FF2B5EF4-FFF2-40B4-BE49-F238E27FC236}">
                <a16:creationId xmlns:a16="http://schemas.microsoft.com/office/drawing/2014/main" id="{4C6052A4-CE51-D244-A7FA-E9F971C150D6}"/>
              </a:ext>
            </a:extLst>
          </p:cNvPr>
          <p:cNvSpPr>
            <a:spLocks noGrp="1"/>
          </p:cNvSpPr>
          <p:nvPr>
            <p:ph idx="1"/>
          </p:nvPr>
        </p:nvSpPr>
        <p:spPr/>
        <p:txBody>
          <a:bodyPr vert="horz" lIns="91440" tIns="45720" rIns="91440" bIns="45720" rtlCol="0" anchor="t">
            <a:normAutofit lnSpcReduction="10000"/>
          </a:bodyPr>
          <a:lstStyle/>
          <a:p>
            <a:r>
              <a:rPr lang="fr-CA" dirty="0">
                <a:ea typeface="+mn-lt"/>
                <a:cs typeface="+mn-lt"/>
              </a:rPr>
              <a:t>Sonia Blouin est conseillère pédagogique au Service national du récit, domaine des langues.</a:t>
            </a:r>
          </a:p>
          <a:p>
            <a:r>
              <a:rPr lang="fr-CA" dirty="0">
                <a:ea typeface="+mn-lt"/>
                <a:cs typeface="+mn-lt"/>
              </a:rPr>
              <a:t>Priscilla </a:t>
            </a:r>
            <a:r>
              <a:rPr lang="fr-CA" dirty="0" err="1">
                <a:ea typeface="+mn-lt"/>
                <a:cs typeface="+mn-lt"/>
              </a:rPr>
              <a:t>Lamontagne</a:t>
            </a:r>
            <a:r>
              <a:rPr lang="fr-CA" dirty="0">
                <a:ea typeface="+mn-lt"/>
                <a:cs typeface="+mn-lt"/>
              </a:rPr>
              <a:t> est bachelière en arts plastiques et a poursuivi ses études en histoire de l’art au deuxième cycle, se spécialisant en art contemporain.</a:t>
            </a:r>
          </a:p>
          <a:p>
            <a:r>
              <a:rPr lang="fr-CA" dirty="0">
                <a:ea typeface="+mn-lt"/>
                <a:cs typeface="+mn-lt"/>
              </a:rPr>
              <a:t>Marie-Claude Taillon a enseigné près de vingt ans le français au premier cycle du secondaire à la CSDP.</a:t>
            </a:r>
          </a:p>
          <a:p>
            <a:r>
              <a:rPr lang="fr-CA" dirty="0">
                <a:ea typeface="+mn-lt"/>
                <a:cs typeface="+mn-lt"/>
              </a:rPr>
              <a:t>Conseillère pédagogique au RÉCIT national de l'adaptation scolaire depuis 3 ans, Mme Harnois a été CP en adaptation scolaire, en français, en francisation et en éthique et culture religieuse au Centre de services scolaire des Bois-Francs de 2009 à 2019. </a:t>
            </a:r>
            <a:endParaRPr lang="fr-CA" dirty="0">
              <a:cs typeface="Calibri"/>
            </a:endParaRPr>
          </a:p>
        </p:txBody>
      </p:sp>
    </p:spTree>
    <p:extLst>
      <p:ext uri="{BB962C8B-B14F-4D97-AF65-F5344CB8AC3E}">
        <p14:creationId xmlns:p14="http://schemas.microsoft.com/office/powerpoint/2010/main" val="157700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2FC6D9-0A83-6D42-EB14-D246EF15436A}"/>
              </a:ext>
            </a:extLst>
          </p:cNvPr>
          <p:cNvSpPr>
            <a:spLocks noGrp="1"/>
          </p:cNvSpPr>
          <p:nvPr>
            <p:ph type="title"/>
          </p:nvPr>
        </p:nvSpPr>
        <p:spPr/>
        <p:txBody>
          <a:bodyPr/>
          <a:lstStyle/>
          <a:p>
            <a:pPr algn="ctr"/>
            <a:r>
              <a:rPr lang="fr-CA" dirty="0">
                <a:cs typeface="Calibri Light"/>
              </a:rPr>
              <a:t>Résumé</a:t>
            </a:r>
          </a:p>
        </p:txBody>
      </p:sp>
      <p:sp>
        <p:nvSpPr>
          <p:cNvPr id="3" name="Espace réservé du contenu 2">
            <a:extLst>
              <a:ext uri="{FF2B5EF4-FFF2-40B4-BE49-F238E27FC236}">
                <a16:creationId xmlns:a16="http://schemas.microsoft.com/office/drawing/2014/main" id="{72BBE199-BCC0-28E8-E4E5-F38032476CD4}"/>
              </a:ext>
            </a:extLst>
          </p:cNvPr>
          <p:cNvSpPr>
            <a:spLocks noGrp="1"/>
          </p:cNvSpPr>
          <p:nvPr>
            <p:ph idx="1"/>
          </p:nvPr>
        </p:nvSpPr>
        <p:spPr/>
        <p:txBody>
          <a:bodyPr vert="horz" lIns="91440" tIns="45720" rIns="91440" bIns="45720" rtlCol="0" anchor="t">
            <a:normAutofit fontScale="85000" lnSpcReduction="20000"/>
          </a:bodyPr>
          <a:lstStyle/>
          <a:p>
            <a:r>
              <a:rPr lang="fr-CA" dirty="0">
                <a:ea typeface="+mn-lt"/>
                <a:cs typeface="+mn-lt"/>
              </a:rPr>
              <a:t>Le numérique nous amène à redéfinir l’apprentissage de la lecture et de l’écriture. Exposés à un environnement médiatique qui combine différents modes de communication : l’écrit, le son, la vidéo, l'image, voire le mouvement, nos élèves s’approprient ces codes de différentes façons. Les soutenir dans le développement de cette compétence multimodale, c’est leur permettre d’être mieux préparés à apprendre dans ce monde numérique qui est le leur. Au cours de cette journée thématique, vous serez transportés dans l’univers onirique du poète Jean </a:t>
            </a:r>
            <a:r>
              <a:rPr lang="fr-CA" dirty="0" err="1">
                <a:ea typeface="+mn-lt"/>
                <a:cs typeface="+mn-lt"/>
              </a:rPr>
              <a:t>Désy</a:t>
            </a:r>
            <a:r>
              <a:rPr lang="fr-CA" dirty="0">
                <a:ea typeface="+mn-lt"/>
                <a:cs typeface="+mn-lt"/>
              </a:rPr>
              <a:t>. Vous pourrez vous inspirer d’une création artistique qui évoque sa poésie pour imaginer le parcours multimodal d’un lieu qui vous interpelle. Vous recourez ainsi à des outils numériques variés pour concevoir, soit une photosphère interactive, ou un écrit court bonifié par la réalité augmentée. Ces expériences numériques multimodales créent des ponts entre différents univers culturels pour permettre à l’élève d’enrichir son rapport à lui-même, aux autres ou au monde. C’est un rendez-vous pour découvrir les ressources partagées par les services nationaux du RÉCIT du domaine des langues, Culture-Éducation et la Maison de la littérature. L'application est juste sur app store.</a:t>
            </a:r>
            <a:endParaRPr lang="fr-CA" dirty="0"/>
          </a:p>
        </p:txBody>
      </p:sp>
    </p:spTree>
    <p:extLst>
      <p:ext uri="{BB962C8B-B14F-4D97-AF65-F5344CB8AC3E}">
        <p14:creationId xmlns:p14="http://schemas.microsoft.com/office/powerpoint/2010/main" val="66725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22D61-E005-A2E5-CF82-EF4784721E5F}"/>
              </a:ext>
            </a:extLst>
          </p:cNvPr>
          <p:cNvSpPr>
            <a:spLocks noGrp="1"/>
          </p:cNvSpPr>
          <p:nvPr>
            <p:ph type="title"/>
          </p:nvPr>
        </p:nvSpPr>
        <p:spPr/>
        <p:txBody>
          <a:bodyPr/>
          <a:lstStyle/>
          <a:p>
            <a:pPr algn="ctr"/>
            <a:r>
              <a:rPr lang="fr-CA" dirty="0">
                <a:cs typeface="Calibri Light"/>
              </a:rPr>
              <a:t>Hyperlien avec leurs noms </a:t>
            </a:r>
          </a:p>
        </p:txBody>
      </p:sp>
      <p:sp>
        <p:nvSpPr>
          <p:cNvPr id="3" name="Espace réservé du contenu 2">
            <a:extLst>
              <a:ext uri="{FF2B5EF4-FFF2-40B4-BE49-F238E27FC236}">
                <a16:creationId xmlns:a16="http://schemas.microsoft.com/office/drawing/2014/main" id="{844DDF53-2F40-BCCA-E304-62C89F77E60E}"/>
              </a:ext>
            </a:extLst>
          </p:cNvPr>
          <p:cNvSpPr>
            <a:spLocks noGrp="1"/>
          </p:cNvSpPr>
          <p:nvPr>
            <p:ph idx="1"/>
          </p:nvPr>
        </p:nvSpPr>
        <p:spPr/>
        <p:txBody>
          <a:bodyPr vert="horz" lIns="91440" tIns="45720" rIns="91440" bIns="45720" rtlCol="0" anchor="t">
            <a:normAutofit/>
          </a:bodyPr>
          <a:lstStyle/>
          <a:p>
            <a:r>
              <a:rPr lang="fr-CA" dirty="0">
                <a:ea typeface="+mn-lt"/>
                <a:cs typeface="+mn-lt"/>
                <a:hlinkClick r:id="rId2"/>
              </a:rPr>
              <a:t>https://www.reseaupedagonumerique.ca/fr/planification/preparation/s-inspirer-pour-apprendre-creer-et-construire-ses-savoirs/article/1-voyage-virtuel-au-dela-des-mots</a:t>
            </a:r>
            <a:endParaRPr lang="fr-CA" dirty="0">
              <a:ea typeface="+mn-lt"/>
              <a:cs typeface="+mn-lt"/>
            </a:endParaRPr>
          </a:p>
          <a:p>
            <a:r>
              <a:rPr lang="fr-CA" dirty="0">
                <a:cs typeface="Calibri"/>
              </a:rPr>
              <a:t>Sonia Blouin, Priscilla </a:t>
            </a:r>
            <a:r>
              <a:rPr lang="fr-CA" dirty="0" err="1">
                <a:cs typeface="Calibri"/>
              </a:rPr>
              <a:t>Lamontagne</a:t>
            </a:r>
            <a:r>
              <a:rPr lang="fr-CA" dirty="0">
                <a:cs typeface="Calibri"/>
              </a:rPr>
              <a:t>, Marie-Claude Taillon et Marie-Josée Marineau-Harnois</a:t>
            </a:r>
          </a:p>
        </p:txBody>
      </p:sp>
    </p:spTree>
    <p:extLst>
      <p:ext uri="{BB962C8B-B14F-4D97-AF65-F5344CB8AC3E}">
        <p14:creationId xmlns:p14="http://schemas.microsoft.com/office/powerpoint/2010/main" val="321919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4">
            <a:extLst>
              <a:ext uri="{FF2B5EF4-FFF2-40B4-BE49-F238E27FC236}">
                <a16:creationId xmlns:a16="http://schemas.microsoft.com/office/drawing/2014/main" id="{BFCCB878-FD2C-8B68-4823-1B030C85F450}"/>
              </a:ext>
            </a:extLst>
          </p:cNvPr>
          <p:cNvPicPr>
            <a:picLocks noChangeAspect="1"/>
          </p:cNvPicPr>
          <p:nvPr/>
        </p:nvPicPr>
        <p:blipFill>
          <a:blip r:embed="rId2"/>
          <a:stretch>
            <a:fillRect/>
          </a:stretch>
        </p:blipFill>
        <p:spPr>
          <a:xfrm>
            <a:off x="-5750" y="5449"/>
            <a:ext cx="12203500" cy="6847102"/>
          </a:xfrm>
          <a:prstGeom prst="rect">
            <a:avLst/>
          </a:prstGeom>
        </p:spPr>
      </p:pic>
    </p:spTree>
    <p:extLst>
      <p:ext uri="{BB962C8B-B14F-4D97-AF65-F5344CB8AC3E}">
        <p14:creationId xmlns:p14="http://schemas.microsoft.com/office/powerpoint/2010/main" val="327800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4909F2-3322-DD67-36DB-3BF3565D82FF}"/>
              </a:ext>
            </a:extLst>
          </p:cNvPr>
          <p:cNvSpPr>
            <a:spLocks noGrp="1"/>
          </p:cNvSpPr>
          <p:nvPr>
            <p:ph type="title"/>
          </p:nvPr>
        </p:nvSpPr>
        <p:spPr/>
        <p:txBody>
          <a:bodyPr/>
          <a:lstStyle/>
          <a:p>
            <a:pPr algn="ctr"/>
            <a:r>
              <a:rPr lang="fr-CA" dirty="0">
                <a:cs typeface="Calibri Light" panose="020F0302020204030204"/>
              </a:rPr>
              <a:t>appréciation</a:t>
            </a:r>
          </a:p>
        </p:txBody>
      </p:sp>
      <p:sp>
        <p:nvSpPr>
          <p:cNvPr id="3" name="Espace réservé du contenu 2">
            <a:extLst>
              <a:ext uri="{FF2B5EF4-FFF2-40B4-BE49-F238E27FC236}">
                <a16:creationId xmlns:a16="http://schemas.microsoft.com/office/drawing/2014/main" id="{70E02F5B-EC72-6A4F-50CB-2E0DC3673583}"/>
              </a:ext>
            </a:extLst>
          </p:cNvPr>
          <p:cNvSpPr>
            <a:spLocks noGrp="1"/>
          </p:cNvSpPr>
          <p:nvPr>
            <p:ph idx="1"/>
          </p:nvPr>
        </p:nvSpPr>
        <p:spPr/>
        <p:txBody>
          <a:bodyPr vert="horz" lIns="91440" tIns="45720" rIns="91440" bIns="45720" rtlCol="0" anchor="t">
            <a:normAutofit/>
          </a:bodyPr>
          <a:lstStyle/>
          <a:p>
            <a:r>
              <a:rPr lang="fr-CA" dirty="0">
                <a:cs typeface="Calibri"/>
              </a:rPr>
              <a:t>L'application est juste pour Apple ce que je trouve assez triste, parce que j'aurais aimé voir l'application et la visiter un petit peu.</a:t>
            </a:r>
            <a:endParaRPr lang="fr-CA" dirty="0"/>
          </a:p>
        </p:txBody>
      </p:sp>
    </p:spTree>
    <p:extLst>
      <p:ext uri="{BB962C8B-B14F-4D97-AF65-F5344CB8AC3E}">
        <p14:creationId xmlns:p14="http://schemas.microsoft.com/office/powerpoint/2010/main" val="13742014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Grand écran</PresentationFormat>
  <Paragraphs>0</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Aquops</vt:lpstr>
      <vt:lpstr>Nom de l'atelier et son numéro</vt:lpstr>
      <vt:lpstr>D’où viennent t'ils</vt:lpstr>
      <vt:lpstr>Résumé</vt:lpstr>
      <vt:lpstr>Hyperlien avec leurs noms </vt:lpstr>
      <vt:lpstr>Présentation PowerPoint</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
  <cp:revision>92</cp:revision>
  <dcterms:created xsi:type="dcterms:W3CDTF">2022-03-31T19:00:15Z</dcterms:created>
  <dcterms:modified xsi:type="dcterms:W3CDTF">2022-03-31T19:40:13Z</dcterms:modified>
</cp:coreProperties>
</file>