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7EA4E-EB1A-49CE-A047-B8061A0CA3FA}" v="466" dt="2022-12-20T20:43:19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5FC7EA4E-EB1A-49CE-A047-B8061A0CA3FA}"/>
    <pc:docChg chg="modSld">
      <pc:chgData name="" userId="" providerId="" clId="Web-{5FC7EA4E-EB1A-49CE-A047-B8061A0CA3FA}" dt="2022-12-20T20:09:25.441" v="2" actId="20577"/>
      <pc:docMkLst>
        <pc:docMk/>
      </pc:docMkLst>
      <pc:sldChg chg="modSp">
        <pc:chgData name="" userId="" providerId="" clId="Web-{5FC7EA4E-EB1A-49CE-A047-B8061A0CA3FA}" dt="2022-12-20T20:09:25.441" v="2" actId="20577"/>
        <pc:sldMkLst>
          <pc:docMk/>
          <pc:sldMk cId="109857222" sldId="256"/>
        </pc:sldMkLst>
        <pc:spChg chg="mod">
          <ac:chgData name="" userId="" providerId="" clId="Web-{5FC7EA4E-EB1A-49CE-A047-B8061A0CA3FA}" dt="2022-12-20T20:09:25.441" v="2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klessard49 Kate" userId="S::klessard49@scol.qc.ca::d9241a11-898e-40a3-89b9-288845b738e1" providerId="AD" clId="Web-{5FC7EA4E-EB1A-49CE-A047-B8061A0CA3FA}"/>
    <pc:docChg chg="addSld delSld modSld sldOrd">
      <pc:chgData name="klessard49 Kate" userId="S::klessard49@scol.qc.ca::d9241a11-898e-40a3-89b9-288845b738e1" providerId="AD" clId="Web-{5FC7EA4E-EB1A-49CE-A047-B8061A0CA3FA}" dt="2022-12-20T20:43:18.906" v="388" actId="1076"/>
      <pc:docMkLst>
        <pc:docMk/>
      </pc:docMkLst>
      <pc:sldChg chg="addSp delSp modSp">
        <pc:chgData name="klessard49 Kate" userId="S::klessard49@scol.qc.ca::d9241a11-898e-40a3-89b9-288845b738e1" providerId="AD" clId="Web-{5FC7EA4E-EB1A-49CE-A047-B8061A0CA3FA}" dt="2022-12-20T20:18:42.844" v="88" actId="20577"/>
        <pc:sldMkLst>
          <pc:docMk/>
          <pc:sldMk cId="109857222" sldId="256"/>
        </pc:sldMkLst>
        <pc:spChg chg="mod">
          <ac:chgData name="klessard49 Kate" userId="S::klessard49@scol.qc.ca::d9241a11-898e-40a3-89b9-288845b738e1" providerId="AD" clId="Web-{5FC7EA4E-EB1A-49CE-A047-B8061A0CA3FA}" dt="2022-12-20T20:18:42.844" v="8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8:23.484" v="85" actId="107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1:50.882" v="11"/>
          <ac:spMkLst>
            <pc:docMk/>
            <pc:sldMk cId="109857222" sldId="256"/>
            <ac:spMk id="4" creationId="{F56488DC-248D-76C3-C3FA-8D43278A76FE}"/>
          </ac:spMkLst>
        </pc:spChg>
        <pc:spChg chg="add del mod">
          <ac:chgData name="klessard49 Kate" userId="S::klessard49@scol.qc.ca::d9241a11-898e-40a3-89b9-288845b738e1" providerId="AD" clId="Web-{5FC7EA4E-EB1A-49CE-A047-B8061A0CA3FA}" dt="2022-12-20T20:11:55.663" v="12"/>
          <ac:spMkLst>
            <pc:docMk/>
            <pc:sldMk cId="109857222" sldId="256"/>
            <ac:spMk id="5" creationId="{3F520CBA-C3AF-A4AC-4A17-E9B63438816B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2:01.507" v="14" actId="1076"/>
          <ac:spMkLst>
            <pc:docMk/>
            <pc:sldMk cId="109857222" sldId="256"/>
            <ac:spMk id="6" creationId="{2104ED9A-BF5E-030C-82A9-EA148BF6CA2D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2:35.555" v="17"/>
          <ac:spMkLst>
            <pc:docMk/>
            <pc:sldMk cId="109857222" sldId="256"/>
            <ac:spMk id="7" creationId="{CF53DACA-8C26-404B-0C36-31134F9FFBD4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2:48.211" v="19" actId="1076"/>
          <ac:spMkLst>
            <pc:docMk/>
            <pc:sldMk cId="109857222" sldId="256"/>
            <ac:spMk id="8" creationId="{07ACA3A1-F0E0-24F9-571F-61FE7633590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3:11.915" v="23" actId="1076"/>
          <ac:spMkLst>
            <pc:docMk/>
            <pc:sldMk cId="109857222" sldId="256"/>
            <ac:spMk id="9" creationId="{264CE025-10EE-9066-0D6F-2C7F31BC94D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3:22.149" v="26" actId="1076"/>
          <ac:spMkLst>
            <pc:docMk/>
            <pc:sldMk cId="109857222" sldId="256"/>
            <ac:spMk id="10" creationId="{1BBE097A-BB3D-4340-E583-A7FB8D7F8A23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3:37.493" v="29"/>
          <ac:spMkLst>
            <pc:docMk/>
            <pc:sldMk cId="109857222" sldId="256"/>
            <ac:spMk id="11" creationId="{FB0DB3DB-2A11-508F-6A15-21FEAB037219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3:48.525" v="31" actId="1076"/>
          <ac:spMkLst>
            <pc:docMk/>
            <pc:sldMk cId="109857222" sldId="256"/>
            <ac:spMk id="12" creationId="{3CC55F18-C41D-18B3-505E-8B604B0CCB88}"/>
          </ac:spMkLst>
        </pc:spChg>
        <pc:spChg chg="add">
          <ac:chgData name="klessard49 Kate" userId="S::klessard49@scol.qc.ca::d9241a11-898e-40a3-89b9-288845b738e1" providerId="AD" clId="Web-{5FC7EA4E-EB1A-49CE-A047-B8061A0CA3FA}" dt="2022-12-20T20:14:35.557" v="33"/>
          <ac:spMkLst>
            <pc:docMk/>
            <pc:sldMk cId="109857222" sldId="256"/>
            <ac:spMk id="14" creationId="{ADCC126B-2007-B194-44E5-509519BF6DDF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4:48.729" v="35" actId="1076"/>
          <ac:spMkLst>
            <pc:docMk/>
            <pc:sldMk cId="109857222" sldId="256"/>
            <ac:spMk id="15" creationId="{B02309B6-6CB8-A248-D0C4-379F9112CEFC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8:34.531" v="87" actId="1076"/>
          <ac:spMkLst>
            <pc:docMk/>
            <pc:sldMk cId="109857222" sldId="256"/>
            <ac:spMk id="17" creationId="{FE1474F8-608C-DFA6-B864-90B965B60808}"/>
          </ac:spMkLst>
        </pc:spChg>
        <pc:cxnChg chg="add">
          <ac:chgData name="klessard49 Kate" userId="S::klessard49@scol.qc.ca::d9241a11-898e-40a3-89b9-288845b738e1" providerId="AD" clId="Web-{5FC7EA4E-EB1A-49CE-A047-B8061A0CA3FA}" dt="2022-12-20T20:14:07.494" v="32"/>
          <ac:cxnSpMkLst>
            <pc:docMk/>
            <pc:sldMk cId="109857222" sldId="256"/>
            <ac:cxnSpMk id="13" creationId="{DE66F99C-4CA7-0141-4311-884CF5C150A7}"/>
          </ac:cxnSpMkLst>
        </pc:cxnChg>
      </pc:sldChg>
      <pc:sldChg chg="addSp delSp modSp add replId">
        <pc:chgData name="klessard49 Kate" userId="S::klessard49@scol.qc.ca::d9241a11-898e-40a3-89b9-288845b738e1" providerId="AD" clId="Web-{5FC7EA4E-EB1A-49CE-A047-B8061A0CA3FA}" dt="2022-12-20T20:19:44.298" v="94" actId="20577"/>
        <pc:sldMkLst>
          <pc:docMk/>
          <pc:sldMk cId="3903385562" sldId="257"/>
        </pc:sldMkLst>
        <pc:spChg chg="mod">
          <ac:chgData name="klessard49 Kate" userId="S::klessard49@scol.qc.ca::d9241a11-898e-40a3-89b9-288845b738e1" providerId="AD" clId="Web-{5FC7EA4E-EB1A-49CE-A047-B8061A0CA3FA}" dt="2022-12-20T20:19:24.360" v="90" actId="20577"/>
          <ac:spMkLst>
            <pc:docMk/>
            <pc:sldMk cId="3903385562" sldId="257"/>
            <ac:spMk id="2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7:10.623" v="68" actId="1076"/>
          <ac:spMkLst>
            <pc:docMk/>
            <pc:sldMk cId="3903385562" sldId="257"/>
            <ac:spMk id="3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5:19.214" v="44" actId="1076"/>
          <ac:spMkLst>
            <pc:docMk/>
            <pc:sldMk cId="3903385562" sldId="257"/>
            <ac:spMk id="4" creationId="{F56488DC-248D-76C3-C3FA-8D43278A76FE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6:26.137" v="59" actId="1076"/>
          <ac:spMkLst>
            <pc:docMk/>
            <pc:sldMk cId="3903385562" sldId="257"/>
            <ac:spMk id="5" creationId="{34E5E642-045C-D36E-88C6-9C413AECD0C5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6:08.340" v="54" actId="1076"/>
          <ac:spMkLst>
            <pc:docMk/>
            <pc:sldMk cId="3903385562" sldId="257"/>
            <ac:spMk id="7" creationId="{CF53DACA-8C26-404B-0C36-31134F9FFBD4}"/>
          </ac:spMkLst>
        </pc:spChg>
        <pc:spChg chg="del">
          <ac:chgData name="klessard49 Kate" userId="S::klessard49@scol.qc.ca::d9241a11-898e-40a3-89b9-288845b738e1" providerId="AD" clId="Web-{5FC7EA4E-EB1A-49CE-A047-B8061A0CA3FA}" dt="2022-12-20T20:16:31.794" v="60"/>
          <ac:spMkLst>
            <pc:docMk/>
            <pc:sldMk cId="3903385562" sldId="257"/>
            <ac:spMk id="8" creationId="{07ACA3A1-F0E0-24F9-571F-61FE76335908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6:00.496" v="52" actId="1076"/>
          <ac:spMkLst>
            <pc:docMk/>
            <pc:sldMk cId="3903385562" sldId="257"/>
            <ac:spMk id="9" creationId="{264CE025-10EE-9066-0D6F-2C7F31BC94D8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5:44.387" v="51" actId="1076"/>
          <ac:spMkLst>
            <pc:docMk/>
            <pc:sldMk cId="3903385562" sldId="257"/>
            <ac:spMk id="11" creationId="{FB0DB3DB-2A11-508F-6A15-21FEAB037219}"/>
          </ac:spMkLst>
        </pc:spChg>
        <pc:spChg chg="mod">
          <ac:chgData name="klessard49 Kate" userId="S::klessard49@scol.qc.ca::d9241a11-898e-40a3-89b9-288845b738e1" providerId="AD" clId="Web-{5FC7EA4E-EB1A-49CE-A047-B8061A0CA3FA}" dt="2022-12-20T20:15:35.652" v="49" actId="1076"/>
          <ac:spMkLst>
            <pc:docMk/>
            <pc:sldMk cId="3903385562" sldId="257"/>
            <ac:spMk id="14" creationId="{ADCC126B-2007-B194-44E5-509519BF6DDF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7:45.592" v="76" actId="1076"/>
          <ac:spMkLst>
            <pc:docMk/>
            <pc:sldMk cId="3903385562" sldId="257"/>
            <ac:spMk id="17" creationId="{1CC66C24-5AC3-0B10-1FB0-40CAB8ADAE82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19:44.298" v="94" actId="20577"/>
          <ac:spMkLst>
            <pc:docMk/>
            <pc:sldMk cId="3903385562" sldId="257"/>
            <ac:spMk id="19" creationId="{D721C4F7-4EFC-5653-B54E-11C2DF86FF81}"/>
          </ac:spMkLst>
        </pc:spChg>
      </pc:sldChg>
      <pc:sldChg chg="addSp delSp modSp add ord replId">
        <pc:chgData name="klessard49 Kate" userId="S::klessard49@scol.qc.ca::d9241a11-898e-40a3-89b9-288845b738e1" providerId="AD" clId="Web-{5FC7EA4E-EB1A-49CE-A047-B8061A0CA3FA}" dt="2022-12-20T20:29:44.311" v="195" actId="1076"/>
        <pc:sldMkLst>
          <pc:docMk/>
          <pc:sldMk cId="3527352036" sldId="258"/>
        </pc:sldMkLst>
        <pc:spChg chg="mod">
          <ac:chgData name="klessard49 Kate" userId="S::klessard49@scol.qc.ca::d9241a11-898e-40a3-89b9-288845b738e1" providerId="AD" clId="Web-{5FC7EA4E-EB1A-49CE-A047-B8061A0CA3FA}" dt="2022-12-20T20:23:46.741" v="106" actId="20577"/>
          <ac:spMkLst>
            <pc:docMk/>
            <pc:sldMk cId="3527352036" sldId="258"/>
            <ac:spMk id="2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7:46.089" v="149" actId="1076"/>
          <ac:spMkLst>
            <pc:docMk/>
            <pc:sldMk cId="3527352036" sldId="258"/>
            <ac:spMk id="3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5:38.759" v="123" actId="1076"/>
          <ac:spMkLst>
            <pc:docMk/>
            <pc:sldMk cId="3527352036" sldId="258"/>
            <ac:spMk id="4" creationId="{F56488DC-248D-76C3-C3FA-8D43278A76FE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3:50.850" v="107"/>
          <ac:spMkLst>
            <pc:docMk/>
            <pc:sldMk cId="3527352036" sldId="258"/>
            <ac:spMk id="6" creationId="{2104ED9A-BF5E-030C-82A9-EA148BF6CA2D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6:33.666" v="136"/>
          <ac:spMkLst>
            <pc:docMk/>
            <pc:sldMk cId="3527352036" sldId="258"/>
            <ac:spMk id="7" creationId="{CF53DACA-8C26-404B-0C36-31134F9FFBD4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3:55.866" v="111"/>
          <ac:spMkLst>
            <pc:docMk/>
            <pc:sldMk cId="3527352036" sldId="258"/>
            <ac:spMk id="8" creationId="{07ACA3A1-F0E0-24F9-571F-61FE76335908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6:24.697" v="134" actId="1076"/>
          <ac:spMkLst>
            <pc:docMk/>
            <pc:sldMk cId="3527352036" sldId="258"/>
            <ac:spMk id="9" creationId="{264CE025-10EE-9066-0D6F-2C7F31BC94D8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3:52.256" v="108"/>
          <ac:spMkLst>
            <pc:docMk/>
            <pc:sldMk cId="3527352036" sldId="258"/>
            <ac:spMk id="10" creationId="{1BBE097A-BB3D-4340-E583-A7FB8D7F8A23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6:31.713" v="135" actId="1076"/>
          <ac:spMkLst>
            <pc:docMk/>
            <pc:sldMk cId="3527352036" sldId="258"/>
            <ac:spMk id="11" creationId="{FB0DB3DB-2A11-508F-6A15-21FEAB037219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3:54.756" v="110"/>
          <ac:spMkLst>
            <pc:docMk/>
            <pc:sldMk cId="3527352036" sldId="258"/>
            <ac:spMk id="12" creationId="{3CC55F18-C41D-18B3-505E-8B604B0CCB88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6:01.181" v="129" actId="1076"/>
          <ac:spMkLst>
            <pc:docMk/>
            <pc:sldMk cId="3527352036" sldId="258"/>
            <ac:spMk id="14" creationId="{ADCC126B-2007-B194-44E5-509519BF6DDF}"/>
          </ac:spMkLst>
        </pc:spChg>
        <pc:spChg chg="del">
          <ac:chgData name="klessard49 Kate" userId="S::klessard49@scol.qc.ca::d9241a11-898e-40a3-89b9-288845b738e1" providerId="AD" clId="Web-{5FC7EA4E-EB1A-49CE-A047-B8061A0CA3FA}" dt="2022-12-20T20:23:53.413" v="109"/>
          <ac:spMkLst>
            <pc:docMk/>
            <pc:sldMk cId="3527352036" sldId="258"/>
            <ac:spMk id="15" creationId="{B02309B6-6CB8-A248-D0C4-379F9112CEFC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5:52.884" v="127" actId="1076"/>
          <ac:spMkLst>
            <pc:docMk/>
            <pc:sldMk cId="3527352036" sldId="258"/>
            <ac:spMk id="16" creationId="{F374DC2E-FA2E-7985-8231-F2DF5606F61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28:50.653" v="163" actId="1076"/>
          <ac:spMkLst>
            <pc:docMk/>
            <pc:sldMk cId="3527352036" sldId="258"/>
            <ac:spMk id="17" creationId="{FE1474F8-608C-DFA6-B864-90B965B6080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6:56.401" v="141" actId="1076"/>
          <ac:spMkLst>
            <pc:docMk/>
            <pc:sldMk cId="3527352036" sldId="258"/>
            <ac:spMk id="18" creationId="{72851341-FCD4-54D9-7E13-8769E0C0AF95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8:47.669" v="162" actId="1076"/>
          <ac:spMkLst>
            <pc:docMk/>
            <pc:sldMk cId="3527352036" sldId="258"/>
            <ac:spMk id="19" creationId="{661086E9-01A1-9AB5-DED9-B79DA6B1E00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9:08.685" v="181" actId="1076"/>
          <ac:spMkLst>
            <pc:docMk/>
            <pc:sldMk cId="3527352036" sldId="258"/>
            <ac:spMk id="20" creationId="{7C1E0469-D321-9B1A-E061-E56072161AB3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9:28.279" v="190" actId="1076"/>
          <ac:spMkLst>
            <pc:docMk/>
            <pc:sldMk cId="3527352036" sldId="258"/>
            <ac:spMk id="21" creationId="{D705798F-4BC5-31F6-AF4C-FE9E6C819FD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29:44.311" v="195" actId="1076"/>
          <ac:spMkLst>
            <pc:docMk/>
            <pc:sldMk cId="3527352036" sldId="258"/>
            <ac:spMk id="22" creationId="{01517944-8E21-F2D1-E063-FDE03E37088D}"/>
          </ac:spMkLst>
        </pc:spChg>
        <pc:picChg chg="add mod">
          <ac:chgData name="klessard49 Kate" userId="S::klessard49@scol.qc.ca::d9241a11-898e-40a3-89b9-288845b738e1" providerId="AD" clId="Web-{5FC7EA4E-EB1A-49CE-A047-B8061A0CA3FA}" dt="2022-12-20T20:26:20.275" v="133" actId="1076"/>
          <ac:picMkLst>
            <pc:docMk/>
            <pc:sldMk cId="3527352036" sldId="258"/>
            <ac:picMk id="5" creationId="{9E8EC7AE-1DD6-E006-2C9C-35AF8599425D}"/>
          </ac:picMkLst>
        </pc:picChg>
      </pc:sldChg>
      <pc:sldChg chg="modSp add del ord replId">
        <pc:chgData name="klessard49 Kate" userId="S::klessard49@scol.qc.ca::d9241a11-898e-40a3-89b9-288845b738e1" providerId="AD" clId="Web-{5FC7EA4E-EB1A-49CE-A047-B8061A0CA3FA}" dt="2022-12-20T20:30:48.671" v="204"/>
        <pc:sldMkLst>
          <pc:docMk/>
          <pc:sldMk cId="473585986" sldId="259"/>
        </pc:sldMkLst>
        <pc:spChg chg="mod">
          <ac:chgData name="klessard49 Kate" userId="S::klessard49@scol.qc.ca::d9241a11-898e-40a3-89b9-288845b738e1" providerId="AD" clId="Web-{5FC7EA4E-EB1A-49CE-A047-B8061A0CA3FA}" dt="2022-12-20T20:30:48.093" v="203" actId="20577"/>
          <ac:spMkLst>
            <pc:docMk/>
            <pc:sldMk cId="473585986" sldId="259"/>
            <ac:spMk id="2" creationId="{00000000-0000-0000-0000-000000000000}"/>
          </ac:spMkLst>
        </pc:spChg>
      </pc:sldChg>
      <pc:sldChg chg="addSp delSp modSp add replId">
        <pc:chgData name="klessard49 Kate" userId="S::klessard49@scol.qc.ca::d9241a11-898e-40a3-89b9-288845b738e1" providerId="AD" clId="Web-{5FC7EA4E-EB1A-49CE-A047-B8061A0CA3FA}" dt="2022-12-20T20:43:18.906" v="388" actId="1076"/>
        <pc:sldMkLst>
          <pc:docMk/>
          <pc:sldMk cId="2298636862" sldId="259"/>
        </pc:sldMkLst>
        <pc:spChg chg="mod">
          <ac:chgData name="klessard49 Kate" userId="S::klessard49@scol.qc.ca::d9241a11-898e-40a3-89b9-288845b738e1" providerId="AD" clId="Web-{5FC7EA4E-EB1A-49CE-A047-B8061A0CA3FA}" dt="2022-12-20T20:37:56.102" v="290" actId="1076"/>
          <ac:spMkLst>
            <pc:docMk/>
            <pc:sldMk cId="2298636862" sldId="259"/>
            <ac:spMk id="2" creationId="{00000000-0000-0000-0000-000000000000}"/>
          </ac:spMkLst>
        </pc:spChg>
        <pc:spChg chg="del mod">
          <ac:chgData name="klessard49 Kate" userId="S::klessard49@scol.qc.ca::d9241a11-898e-40a3-89b9-288845b738e1" providerId="AD" clId="Web-{5FC7EA4E-EB1A-49CE-A047-B8061A0CA3FA}" dt="2022-12-20T20:34:39.129" v="242"/>
          <ac:spMkLst>
            <pc:docMk/>
            <pc:sldMk cId="2298636862" sldId="259"/>
            <ac:spMk id="3" creationId="{00000000-0000-0000-0000-000000000000}"/>
          </ac:spMkLst>
        </pc:spChg>
        <pc:spChg chg="mod">
          <ac:chgData name="klessard49 Kate" userId="S::klessard49@scol.qc.ca::d9241a11-898e-40a3-89b9-288845b738e1" providerId="AD" clId="Web-{5FC7EA4E-EB1A-49CE-A047-B8061A0CA3FA}" dt="2022-12-20T20:40:19.152" v="327" actId="1076"/>
          <ac:spMkLst>
            <pc:docMk/>
            <pc:sldMk cId="2298636862" sldId="259"/>
            <ac:spMk id="4" creationId="{F56488DC-248D-76C3-C3FA-8D43278A76FE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1:44.219" v="226" actId="20577"/>
          <ac:spMkLst>
            <pc:docMk/>
            <pc:sldMk cId="2298636862" sldId="259"/>
            <ac:spMk id="7" creationId="{41FFDB49-3A89-03D3-1A0D-9C1A835B1130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41.584" v="255"/>
          <ac:spMkLst>
            <pc:docMk/>
            <pc:sldMk cId="2298636862" sldId="259"/>
            <ac:spMk id="9" creationId="{264CE025-10EE-9066-0D6F-2C7F31BC94D8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45.037" v="257"/>
          <ac:spMkLst>
            <pc:docMk/>
            <pc:sldMk cId="2298636862" sldId="259"/>
            <ac:spMk id="11" creationId="{FB0DB3DB-2A11-508F-6A15-21FEAB037219}"/>
          </ac:spMkLst>
        </pc:spChg>
        <pc:spChg chg="add del mod">
          <ac:chgData name="klessard49 Kate" userId="S::klessard49@scol.qc.ca::d9241a11-898e-40a3-89b9-288845b738e1" providerId="AD" clId="Web-{5FC7EA4E-EB1A-49CE-A047-B8061A0CA3FA}" dt="2022-12-20T20:35:09.880" v="249"/>
          <ac:spMkLst>
            <pc:docMk/>
            <pc:sldMk cId="2298636862" sldId="259"/>
            <ac:spMk id="12" creationId="{5D609CE6-1145-B4C2-CA0A-3E804879B8BC}"/>
          </ac:spMkLst>
        </pc:spChg>
        <pc:spChg chg="del mod">
          <ac:chgData name="klessard49 Kate" userId="S::klessard49@scol.qc.ca::d9241a11-898e-40a3-89b9-288845b738e1" providerId="AD" clId="Web-{5FC7EA4E-EB1A-49CE-A047-B8061A0CA3FA}" dt="2022-12-20T20:32:06.110" v="229"/>
          <ac:spMkLst>
            <pc:docMk/>
            <pc:sldMk cId="2298636862" sldId="259"/>
            <ac:spMk id="14" creationId="{ADCC126B-2007-B194-44E5-509519BF6DDF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6:22.741" v="261" actId="1076"/>
          <ac:spMkLst>
            <pc:docMk/>
            <pc:sldMk cId="2298636862" sldId="259"/>
            <ac:spMk id="15" creationId="{C1D8F67E-5D2F-AE96-FA63-D353F45E4D00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43.412" v="256"/>
          <ac:spMkLst>
            <pc:docMk/>
            <pc:sldMk cId="2298636862" sldId="259"/>
            <ac:spMk id="16" creationId="{F374DC2E-FA2E-7985-8231-F2DF5606F610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40.193" v="254"/>
          <ac:spMkLst>
            <pc:docMk/>
            <pc:sldMk cId="2298636862" sldId="259"/>
            <ac:spMk id="18" creationId="{72851341-FCD4-54D9-7E13-8769E0C0AF95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01.895" v="247"/>
          <ac:spMkLst>
            <pc:docMk/>
            <pc:sldMk cId="2298636862" sldId="259"/>
            <ac:spMk id="19" creationId="{661086E9-01A1-9AB5-DED9-B79DA6B1E008}"/>
          </ac:spMkLst>
        </pc:spChg>
        <pc:spChg chg="del">
          <ac:chgData name="klessard49 Kate" userId="S::klessard49@scol.qc.ca::d9241a11-898e-40a3-89b9-288845b738e1" providerId="AD" clId="Web-{5FC7EA4E-EB1A-49CE-A047-B8061A0CA3FA}" dt="2022-12-20T20:35:11.958" v="250"/>
          <ac:spMkLst>
            <pc:docMk/>
            <pc:sldMk cId="2298636862" sldId="259"/>
            <ac:spMk id="20" creationId="{7C1E0469-D321-9B1A-E061-E56072161AB3}"/>
          </ac:spMkLst>
        </pc:spChg>
        <pc:spChg chg="del mod">
          <ac:chgData name="klessard49 Kate" userId="S::klessard49@scol.qc.ca::d9241a11-898e-40a3-89b9-288845b738e1" providerId="AD" clId="Web-{5FC7EA4E-EB1A-49CE-A047-B8061A0CA3FA}" dt="2022-12-20T20:34:53.473" v="246"/>
          <ac:spMkLst>
            <pc:docMk/>
            <pc:sldMk cId="2298636862" sldId="259"/>
            <ac:spMk id="21" creationId="{D705798F-4BC5-31F6-AF4C-FE9E6C819FD8}"/>
          </ac:spMkLst>
        </pc:spChg>
        <pc:spChg chg="del mod">
          <ac:chgData name="klessard49 Kate" userId="S::klessard49@scol.qc.ca::d9241a11-898e-40a3-89b9-288845b738e1" providerId="AD" clId="Web-{5FC7EA4E-EB1A-49CE-A047-B8061A0CA3FA}" dt="2022-12-20T20:34:43.582" v="243"/>
          <ac:spMkLst>
            <pc:docMk/>
            <pc:sldMk cId="2298636862" sldId="259"/>
            <ac:spMk id="22" creationId="{01517944-8E21-F2D1-E063-FDE03E37088D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7:10.507" v="274" actId="20577"/>
          <ac:spMkLst>
            <pc:docMk/>
            <pc:sldMk cId="2298636862" sldId="259"/>
            <ac:spMk id="23" creationId="{BA036EFD-4A77-E94C-D058-C240114D760C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7:32.274" v="287" actId="1076"/>
          <ac:spMkLst>
            <pc:docMk/>
            <pc:sldMk cId="2298636862" sldId="259"/>
            <ac:spMk id="24" creationId="{3C2BB6F6-940C-213B-9861-63C1D0DBA881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8:40.962" v="297"/>
          <ac:spMkLst>
            <pc:docMk/>
            <pc:sldMk cId="2298636862" sldId="259"/>
            <ac:spMk id="26" creationId="{7FB3326B-31DE-A5C8-1A5C-78A25392EADF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8:46.728" v="299" actId="1076"/>
          <ac:spMkLst>
            <pc:docMk/>
            <pc:sldMk cId="2298636862" sldId="259"/>
            <ac:spMk id="27" creationId="{841517C1-D963-871A-7172-C243FB3F6E1C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39:05.432" v="315" actId="1076"/>
          <ac:spMkLst>
            <pc:docMk/>
            <pc:sldMk cId="2298636862" sldId="259"/>
            <ac:spMk id="28" creationId="{9457CEE1-55B5-DAEF-8C89-E738C6466AEC}"/>
          </ac:spMkLst>
        </pc:spChg>
        <pc:spChg chg="add del">
          <ac:chgData name="klessard49 Kate" userId="S::klessard49@scol.qc.ca::d9241a11-898e-40a3-89b9-288845b738e1" providerId="AD" clId="Web-{5FC7EA4E-EB1A-49CE-A047-B8061A0CA3FA}" dt="2022-12-20T20:40:28.902" v="329"/>
          <ac:spMkLst>
            <pc:docMk/>
            <pc:sldMk cId="2298636862" sldId="259"/>
            <ac:spMk id="30" creationId="{7265F11A-B073-DAB6-4B4F-D174BCCE6218}"/>
          </ac:spMkLst>
        </pc:spChg>
        <pc:spChg chg="add del">
          <ac:chgData name="klessard49 Kate" userId="S::klessard49@scol.qc.ca::d9241a11-898e-40a3-89b9-288845b738e1" providerId="AD" clId="Web-{5FC7EA4E-EB1A-49CE-A047-B8061A0CA3FA}" dt="2022-12-20T20:40:33.496" v="331"/>
          <ac:spMkLst>
            <pc:docMk/>
            <pc:sldMk cId="2298636862" sldId="259"/>
            <ac:spMk id="31" creationId="{43434E44-6137-0B06-93D2-301E09B57168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0:55.215" v="335" actId="1076"/>
          <ac:spMkLst>
            <pc:docMk/>
            <pc:sldMk cId="2298636862" sldId="259"/>
            <ac:spMk id="32" creationId="{323ABFD3-0287-C9B2-91C9-77E54783C3E0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1:39.560" v="349" actId="1076"/>
          <ac:spMkLst>
            <pc:docMk/>
            <pc:sldMk cId="2298636862" sldId="259"/>
            <ac:spMk id="33" creationId="{A19CBA3B-6381-E3D9-F967-CAB530263539}"/>
          </ac:spMkLst>
        </pc:spChg>
        <pc:spChg chg="add">
          <ac:chgData name="klessard49 Kate" userId="S::klessard49@scol.qc.ca::d9241a11-898e-40a3-89b9-288845b738e1" providerId="AD" clId="Web-{5FC7EA4E-EB1A-49CE-A047-B8061A0CA3FA}" dt="2022-12-20T20:42:05.436" v="350"/>
          <ac:spMkLst>
            <pc:docMk/>
            <pc:sldMk cId="2298636862" sldId="259"/>
            <ac:spMk id="34" creationId="{A65CF439-40A6-F985-4088-7D536D83768A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2:27.561" v="361" actId="20577"/>
          <ac:spMkLst>
            <pc:docMk/>
            <pc:sldMk cId="2298636862" sldId="259"/>
            <ac:spMk id="35" creationId="{F2E3934F-BF28-4EEB-B640-3611AEE5CB43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2:48.608" v="371" actId="1076"/>
          <ac:spMkLst>
            <pc:docMk/>
            <pc:sldMk cId="2298636862" sldId="259"/>
            <ac:spMk id="36" creationId="{CAAADCB8-873F-64B2-ED08-96F59A33E24B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3:02.796" v="377" actId="20577"/>
          <ac:spMkLst>
            <pc:docMk/>
            <pc:sldMk cId="2298636862" sldId="259"/>
            <ac:spMk id="37" creationId="{E3F11C91-A101-CE0A-46AE-A64FA6CC91FF}"/>
          </ac:spMkLst>
        </pc:spChg>
        <pc:spChg chg="add mod">
          <ac:chgData name="klessard49 Kate" userId="S::klessard49@scol.qc.ca::d9241a11-898e-40a3-89b9-288845b738e1" providerId="AD" clId="Web-{5FC7EA4E-EB1A-49CE-A047-B8061A0CA3FA}" dt="2022-12-20T20:43:18.906" v="388" actId="1076"/>
          <ac:spMkLst>
            <pc:docMk/>
            <pc:sldMk cId="2298636862" sldId="259"/>
            <ac:spMk id="38" creationId="{6F00131D-FAAB-A820-31E6-FDEA5A62D10C}"/>
          </ac:spMkLst>
        </pc:spChg>
        <pc:picChg chg="mod">
          <ac:chgData name="klessard49 Kate" userId="S::klessard49@scol.qc.ca::d9241a11-898e-40a3-89b9-288845b738e1" providerId="AD" clId="Web-{5FC7EA4E-EB1A-49CE-A047-B8061A0CA3FA}" dt="2022-12-20T20:31:51.501" v="227" actId="1076"/>
          <ac:picMkLst>
            <pc:docMk/>
            <pc:sldMk cId="2298636862" sldId="259"/>
            <ac:picMk id="5" creationId="{9E8EC7AE-1DD6-E006-2C9C-35AF8599425D}"/>
          </ac:picMkLst>
        </pc:picChg>
        <pc:picChg chg="add mod">
          <ac:chgData name="klessard49 Kate" userId="S::klessard49@scol.qc.ca::d9241a11-898e-40a3-89b9-288845b738e1" providerId="AD" clId="Web-{5FC7EA4E-EB1A-49CE-A047-B8061A0CA3FA}" dt="2022-12-20T20:34:26.332" v="238" actId="1076"/>
          <ac:picMkLst>
            <pc:docMk/>
            <pc:sldMk cId="2298636862" sldId="259"/>
            <ac:picMk id="8" creationId="{F2CE3129-9323-DC18-43A4-B88A74CF8779}"/>
          </ac:picMkLst>
        </pc:picChg>
        <pc:picChg chg="add mod">
          <ac:chgData name="klessard49 Kate" userId="S::klessard49@scol.qc.ca::d9241a11-898e-40a3-89b9-288845b738e1" providerId="AD" clId="Web-{5FC7EA4E-EB1A-49CE-A047-B8061A0CA3FA}" dt="2022-12-20T20:38:25.478" v="295" actId="1076"/>
          <ac:picMkLst>
            <pc:docMk/>
            <pc:sldMk cId="2298636862" sldId="259"/>
            <ac:picMk id="25" creationId="{32A7DAE6-37FB-97F1-AFDD-356FEE305306}"/>
          </ac:picMkLst>
        </pc:picChg>
        <pc:picChg chg="add mod">
          <ac:chgData name="klessard49 Kate" userId="S::klessard49@scol.qc.ca::d9241a11-898e-40a3-89b9-288845b738e1" providerId="AD" clId="Web-{5FC7EA4E-EB1A-49CE-A047-B8061A0CA3FA}" dt="2022-12-20T20:40:12.730" v="325" actId="1076"/>
          <ac:picMkLst>
            <pc:docMk/>
            <pc:sldMk cId="2298636862" sldId="259"/>
            <ac:picMk id="29" creationId="{AD2E60C7-BE6B-69D4-171F-AE92997204D0}"/>
          </ac:picMkLst>
        </pc:picChg>
      </pc:sldChg>
      <pc:sldChg chg="add del replId">
        <pc:chgData name="klessard49 Kate" userId="S::klessard49@scol.qc.ca::d9241a11-898e-40a3-89b9-288845b738e1" providerId="AD" clId="Web-{5FC7EA4E-EB1A-49CE-A047-B8061A0CA3FA}" dt="2022-12-20T20:31:13.578" v="217"/>
        <pc:sldMkLst>
          <pc:docMk/>
          <pc:sldMk cId="2877637033" sldId="260"/>
        </pc:sldMkLst>
      </pc:sldChg>
      <pc:sldChg chg="add del replId">
        <pc:chgData name="klessard49 Kate" userId="S::klessard49@scol.qc.ca::d9241a11-898e-40a3-89b9-288845b738e1" providerId="AD" clId="Web-{5FC7EA4E-EB1A-49CE-A047-B8061A0CA3FA}" dt="2022-12-20T20:40:43.934" v="333"/>
        <pc:sldMkLst>
          <pc:docMk/>
          <pc:sldMk cId="420087606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-674807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#1 </a:t>
            </a:r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792" y="2451849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cs typeface="Calibri"/>
              </a:rPr>
              <a:t>Laisse </a:t>
            </a:r>
            <a:r>
              <a:rPr lang="en-US" dirty="0" err="1">
                <a:solidFill>
                  <a:srgbClr val="FF0000"/>
                </a:solidFill>
                <a:cs typeface="Calibri"/>
              </a:rPr>
              <a:t>reposer</a:t>
            </a:r>
            <a:endParaRPr lang="en-US" dirty="0" err="1">
              <a:solidFill>
                <a:srgbClr val="FF0000"/>
              </a:solidFill>
            </a:endParaRP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56488DC-248D-76C3-C3FA-8D43278A76FE}"/>
              </a:ext>
            </a:extLst>
          </p:cNvPr>
          <p:cNvSpPr/>
          <p:nvPr/>
        </p:nvSpPr>
        <p:spPr>
          <a:xfrm>
            <a:off x="1460499" y="2651369"/>
            <a:ext cx="1524000" cy="263105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2104ED9A-BF5E-030C-82A9-EA148BF6CA2D}"/>
              </a:ext>
            </a:extLst>
          </p:cNvPr>
          <p:cNvSpPr/>
          <p:nvPr/>
        </p:nvSpPr>
        <p:spPr>
          <a:xfrm>
            <a:off x="9138008" y="2752010"/>
            <a:ext cx="1524000" cy="263105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F53DACA-8C26-404B-0C36-31134F9FFBD4}"/>
              </a:ext>
            </a:extLst>
          </p:cNvPr>
          <p:cNvSpPr/>
          <p:nvPr/>
        </p:nvSpPr>
        <p:spPr>
          <a:xfrm>
            <a:off x="1730130" y="4741007"/>
            <a:ext cx="330679" cy="3163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7ACA3A1-F0E0-24F9-571F-61FE76335908}"/>
              </a:ext>
            </a:extLst>
          </p:cNvPr>
          <p:cNvSpPr/>
          <p:nvPr/>
        </p:nvSpPr>
        <p:spPr>
          <a:xfrm>
            <a:off x="9335752" y="4741006"/>
            <a:ext cx="330679" cy="3163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64CE025-10EE-9066-0D6F-2C7F31BC94D8}"/>
              </a:ext>
            </a:extLst>
          </p:cNvPr>
          <p:cNvSpPr/>
          <p:nvPr/>
        </p:nvSpPr>
        <p:spPr>
          <a:xfrm>
            <a:off x="1960167" y="4065271"/>
            <a:ext cx="201283" cy="3019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BE097A-BB3D-4340-E583-A7FB8D7F8A23}"/>
              </a:ext>
            </a:extLst>
          </p:cNvPr>
          <p:cNvSpPr/>
          <p:nvPr/>
        </p:nvSpPr>
        <p:spPr>
          <a:xfrm>
            <a:off x="9795827" y="3763346"/>
            <a:ext cx="201283" cy="3019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0DB3DB-2A11-508F-6A15-21FEAB037219}"/>
              </a:ext>
            </a:extLst>
          </p:cNvPr>
          <p:cNvSpPr/>
          <p:nvPr/>
        </p:nvSpPr>
        <p:spPr>
          <a:xfrm>
            <a:off x="2362732" y="4554101"/>
            <a:ext cx="86265" cy="10064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C55F18-C41D-18B3-505E-8B604B0CCB88}"/>
              </a:ext>
            </a:extLst>
          </p:cNvPr>
          <p:cNvSpPr/>
          <p:nvPr/>
        </p:nvSpPr>
        <p:spPr>
          <a:xfrm>
            <a:off x="10399675" y="4424704"/>
            <a:ext cx="86265" cy="10064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66F99C-4CA7-0141-4311-884CF5C150A7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DCC126B-2007-B194-44E5-509519BF6DDF}"/>
              </a:ext>
            </a:extLst>
          </p:cNvPr>
          <p:cNvSpPr/>
          <p:nvPr/>
        </p:nvSpPr>
        <p:spPr>
          <a:xfrm>
            <a:off x="1505438" y="3887176"/>
            <a:ext cx="148086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2309B6-6CB8-A248-D0C4-379F9112CEFC}"/>
              </a:ext>
            </a:extLst>
          </p:cNvPr>
          <p:cNvSpPr/>
          <p:nvPr/>
        </p:nvSpPr>
        <p:spPr>
          <a:xfrm>
            <a:off x="9154192" y="4016572"/>
            <a:ext cx="148086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E1474F8-608C-DFA6-B864-90B965B60808}"/>
              </a:ext>
            </a:extLst>
          </p:cNvPr>
          <p:cNvSpPr txBox="1">
            <a:spLocks/>
          </p:cNvSpPr>
          <p:nvPr/>
        </p:nvSpPr>
        <p:spPr>
          <a:xfrm>
            <a:off x="2444150" y="4522188"/>
            <a:ext cx="5262114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-674807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#2 </a:t>
            </a:r>
            <a:r>
              <a:rPr lang="en-US" dirty="0" err="1">
                <a:cs typeface="Calibri Light"/>
              </a:rPr>
              <a:t>décontation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3886" y="4018981"/>
            <a:ext cx="5262114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56488DC-248D-76C3-C3FA-8D43278A76FE}"/>
              </a:ext>
            </a:extLst>
          </p:cNvPr>
          <p:cNvSpPr/>
          <p:nvPr/>
        </p:nvSpPr>
        <p:spPr>
          <a:xfrm rot="3780000">
            <a:off x="1302348" y="480388"/>
            <a:ext cx="1524000" cy="263105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2104ED9A-BF5E-030C-82A9-EA148BF6CA2D}"/>
              </a:ext>
            </a:extLst>
          </p:cNvPr>
          <p:cNvSpPr/>
          <p:nvPr/>
        </p:nvSpPr>
        <p:spPr>
          <a:xfrm>
            <a:off x="9138008" y="2752010"/>
            <a:ext cx="1524000" cy="263105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F53DACA-8C26-404B-0C36-31134F9FFBD4}"/>
              </a:ext>
            </a:extLst>
          </p:cNvPr>
          <p:cNvSpPr/>
          <p:nvPr/>
        </p:nvSpPr>
        <p:spPr>
          <a:xfrm>
            <a:off x="3800470" y="2052441"/>
            <a:ext cx="575094" cy="34505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64CE025-10EE-9066-0D6F-2C7F31BC94D8}"/>
              </a:ext>
            </a:extLst>
          </p:cNvPr>
          <p:cNvSpPr/>
          <p:nvPr/>
        </p:nvSpPr>
        <p:spPr>
          <a:xfrm>
            <a:off x="1902657" y="2095573"/>
            <a:ext cx="201283" cy="3019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BE097A-BB3D-4340-E583-A7FB8D7F8A23}"/>
              </a:ext>
            </a:extLst>
          </p:cNvPr>
          <p:cNvSpPr/>
          <p:nvPr/>
        </p:nvSpPr>
        <p:spPr>
          <a:xfrm>
            <a:off x="9795827" y="3763346"/>
            <a:ext cx="201283" cy="3019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0DB3DB-2A11-508F-6A15-21FEAB037219}"/>
              </a:ext>
            </a:extLst>
          </p:cNvPr>
          <p:cNvSpPr/>
          <p:nvPr/>
        </p:nvSpPr>
        <p:spPr>
          <a:xfrm>
            <a:off x="1485713" y="1707384"/>
            <a:ext cx="86265" cy="10064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CC55F18-C41D-18B3-505E-8B604B0CCB88}"/>
              </a:ext>
            </a:extLst>
          </p:cNvPr>
          <p:cNvSpPr/>
          <p:nvPr/>
        </p:nvSpPr>
        <p:spPr>
          <a:xfrm>
            <a:off x="10399675" y="4424704"/>
            <a:ext cx="86265" cy="10064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66F99C-4CA7-0141-4311-884CF5C150A7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DCC126B-2007-B194-44E5-509519BF6DDF}"/>
              </a:ext>
            </a:extLst>
          </p:cNvPr>
          <p:cNvSpPr/>
          <p:nvPr/>
        </p:nvSpPr>
        <p:spPr>
          <a:xfrm rot="3840000">
            <a:off x="1519816" y="1673062"/>
            <a:ext cx="148086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2309B6-6CB8-A248-D0C4-379F9112CEFC}"/>
              </a:ext>
            </a:extLst>
          </p:cNvPr>
          <p:cNvSpPr/>
          <p:nvPr/>
        </p:nvSpPr>
        <p:spPr>
          <a:xfrm>
            <a:off x="9154192" y="4016572"/>
            <a:ext cx="148086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E5E642-045C-D36E-88C6-9C413AECD0C5}"/>
              </a:ext>
            </a:extLst>
          </p:cNvPr>
          <p:cNvSpPr/>
          <p:nvPr/>
        </p:nvSpPr>
        <p:spPr>
          <a:xfrm rot="-3900000">
            <a:off x="9548200" y="2016358"/>
            <a:ext cx="2803583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CC66C24-5AC3-0B10-1FB0-40CAB8ADAE82}"/>
              </a:ext>
            </a:extLst>
          </p:cNvPr>
          <p:cNvSpPr txBox="1">
            <a:spLocks/>
          </p:cNvSpPr>
          <p:nvPr/>
        </p:nvSpPr>
        <p:spPr>
          <a:xfrm>
            <a:off x="2438399" y="2057910"/>
            <a:ext cx="5262114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B050"/>
                </a:solidFill>
                <a:cs typeface="Calibri"/>
              </a:rPr>
              <a:t>résidu</a:t>
            </a:r>
            <a:endParaRPr lang="en-US" dirty="0">
              <a:solidFill>
                <a:srgbClr val="00B050"/>
              </a:solidFill>
              <a:cs typeface="Calibri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D721C4F7-4EFC-5653-B54E-11C2DF86FF81}"/>
              </a:ext>
            </a:extLst>
          </p:cNvPr>
          <p:cNvSpPr txBox="1">
            <a:spLocks/>
          </p:cNvSpPr>
          <p:nvPr/>
        </p:nvSpPr>
        <p:spPr>
          <a:xfrm>
            <a:off x="7269192" y="577041"/>
            <a:ext cx="5262114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cs typeface="Calibri"/>
              </a:rPr>
              <a:t>transvider</a:t>
            </a:r>
          </a:p>
        </p:txBody>
      </p:sp>
    </p:spTree>
    <p:extLst>
      <p:ext uri="{BB962C8B-B14F-4D97-AF65-F5344CB8AC3E}">
        <p14:creationId xmlns:p14="http://schemas.microsoft.com/office/powerpoint/2010/main" val="390338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-674807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7283" y="354452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Papier </a:t>
            </a:r>
            <a:r>
              <a:rPr lang="en-US" dirty="0" err="1">
                <a:cs typeface="Calibri"/>
              </a:rPr>
              <a:t>filtre</a:t>
            </a:r>
            <a:endParaRPr lang="en-US">
              <a:cs typeface="Calibri"/>
            </a:endParaRP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56488DC-248D-76C3-C3FA-8D43278A76FE}"/>
              </a:ext>
            </a:extLst>
          </p:cNvPr>
          <p:cNvSpPr/>
          <p:nvPr/>
        </p:nvSpPr>
        <p:spPr>
          <a:xfrm rot="2400000">
            <a:off x="5845593" y="2478841"/>
            <a:ext cx="1524000" cy="2631056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64CE025-10EE-9066-0D6F-2C7F31BC94D8}"/>
              </a:ext>
            </a:extLst>
          </p:cNvPr>
          <p:cNvSpPr/>
          <p:nvPr/>
        </p:nvSpPr>
        <p:spPr>
          <a:xfrm>
            <a:off x="8775035" y="3346403"/>
            <a:ext cx="201283" cy="3019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B0DB3DB-2A11-508F-6A15-21FEAB037219}"/>
              </a:ext>
            </a:extLst>
          </p:cNvPr>
          <p:cNvSpPr/>
          <p:nvPr/>
        </p:nvSpPr>
        <p:spPr>
          <a:xfrm>
            <a:off x="8271826" y="5862441"/>
            <a:ext cx="86265" cy="10064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66F99C-4CA7-0141-4311-884CF5C150A7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DCC126B-2007-B194-44E5-509519BF6DDF}"/>
              </a:ext>
            </a:extLst>
          </p:cNvPr>
          <p:cNvSpPr/>
          <p:nvPr/>
        </p:nvSpPr>
        <p:spPr>
          <a:xfrm rot="3120000">
            <a:off x="6048683" y="3599629"/>
            <a:ext cx="148086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E1474F8-608C-DFA6-B864-90B965B60808}"/>
              </a:ext>
            </a:extLst>
          </p:cNvPr>
          <p:cNvSpPr txBox="1">
            <a:spLocks/>
          </p:cNvSpPr>
          <p:nvPr/>
        </p:nvSpPr>
        <p:spPr>
          <a:xfrm>
            <a:off x="-1538379" y="1301661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endParaRPr lang="en-US" dirty="0" err="1"/>
          </a:p>
        </p:txBody>
      </p:sp>
      <p:pic>
        <p:nvPicPr>
          <p:cNvPr id="5" name="Graphic 15" descr="Flask outline">
            <a:extLst>
              <a:ext uri="{FF2B5EF4-FFF2-40B4-BE49-F238E27FC236}">
                <a16:creationId xmlns:a16="http://schemas.microsoft.com/office/drawing/2014/main" id="{9E8EC7AE-1DD6-E006-2C9C-35AF85994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7065" y="2238555"/>
            <a:ext cx="4307455" cy="426432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374DC2E-FA2E-7985-8231-F2DF5606F610}"/>
              </a:ext>
            </a:extLst>
          </p:cNvPr>
          <p:cNvSpPr/>
          <p:nvPr/>
        </p:nvSpPr>
        <p:spPr>
          <a:xfrm>
            <a:off x="8147777" y="5353666"/>
            <a:ext cx="992037" cy="8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51341-FCD4-54D9-7E13-8769E0C0AF95}"/>
              </a:ext>
            </a:extLst>
          </p:cNvPr>
          <p:cNvSpPr/>
          <p:nvPr/>
        </p:nvSpPr>
        <p:spPr>
          <a:xfrm>
            <a:off x="7903361" y="3671514"/>
            <a:ext cx="1940942" cy="12939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661086E9-01A1-9AB5-DED9-B79DA6B1E008}"/>
              </a:ext>
            </a:extLst>
          </p:cNvPr>
          <p:cNvSpPr txBox="1">
            <a:spLocks/>
          </p:cNvSpPr>
          <p:nvPr/>
        </p:nvSpPr>
        <p:spPr>
          <a:xfrm>
            <a:off x="6786111" y="5715510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cs typeface="Calibri"/>
              </a:rPr>
              <a:t>filtrat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7C1E0469-D321-9B1A-E061-E56072161AB3}"/>
              </a:ext>
            </a:extLst>
          </p:cNvPr>
          <p:cNvSpPr txBox="1">
            <a:spLocks/>
          </p:cNvSpPr>
          <p:nvPr/>
        </p:nvSpPr>
        <p:spPr>
          <a:xfrm>
            <a:off x="6671093" y="4335283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cs typeface="Calibri"/>
              </a:rPr>
              <a:t>entenoir</a:t>
            </a:r>
            <a:endParaRPr lang="en-US" dirty="0" err="1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D705798F-4BC5-31F6-AF4C-FE9E6C819FD8}"/>
              </a:ext>
            </a:extLst>
          </p:cNvPr>
          <p:cNvSpPr txBox="1">
            <a:spLocks/>
          </p:cNvSpPr>
          <p:nvPr/>
        </p:nvSpPr>
        <p:spPr>
          <a:xfrm>
            <a:off x="6987395" y="4867245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cs typeface="Calibri"/>
              </a:rPr>
              <a:t>erlenmeyer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1517944-8E21-F2D1-E063-FDE03E37088D}"/>
              </a:ext>
            </a:extLst>
          </p:cNvPr>
          <p:cNvSpPr txBox="1">
            <a:spLocks/>
          </p:cNvSpPr>
          <p:nvPr/>
        </p:nvSpPr>
        <p:spPr>
          <a:xfrm>
            <a:off x="6282905" y="3242604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cs typeface="Calibri"/>
              </a:rPr>
              <a:t>résidu</a:t>
            </a:r>
          </a:p>
        </p:txBody>
      </p:sp>
    </p:spTree>
    <p:extLst>
      <p:ext uri="{BB962C8B-B14F-4D97-AF65-F5344CB8AC3E}">
        <p14:creationId xmlns:p14="http://schemas.microsoft.com/office/powerpoint/2010/main" val="352735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566" y="-775449"/>
            <a:ext cx="4284454" cy="2071299"/>
          </a:xfrm>
        </p:spPr>
        <p:txBody>
          <a:bodyPr/>
          <a:lstStyle/>
          <a:p>
            <a:r>
              <a:rPr lang="en-US" sz="4800" dirty="0">
                <a:cs typeface="Calibri Light"/>
              </a:rPr>
              <a:t>#4a </a:t>
            </a:r>
            <a:r>
              <a:rPr lang="en-US" sz="4800" dirty="0" err="1">
                <a:cs typeface="Calibri Light"/>
              </a:rPr>
              <a:t>évaporation</a:t>
            </a:r>
            <a:endParaRPr lang="en-US" sz="4800" dirty="0" err="1"/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56488DC-248D-76C3-C3FA-8D43278A76FE}"/>
              </a:ext>
            </a:extLst>
          </p:cNvPr>
          <p:cNvSpPr/>
          <p:nvPr/>
        </p:nvSpPr>
        <p:spPr>
          <a:xfrm>
            <a:off x="8476649" y="4736086"/>
            <a:ext cx="1092679" cy="175403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66F99C-4CA7-0141-4311-884CF5C150A7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>
            <a:extLst>
              <a:ext uri="{FF2B5EF4-FFF2-40B4-BE49-F238E27FC236}">
                <a16:creationId xmlns:a16="http://schemas.microsoft.com/office/drawing/2014/main" id="{FE1474F8-608C-DFA6-B864-90B965B60808}"/>
              </a:ext>
            </a:extLst>
          </p:cNvPr>
          <p:cNvSpPr txBox="1">
            <a:spLocks/>
          </p:cNvSpPr>
          <p:nvPr/>
        </p:nvSpPr>
        <p:spPr>
          <a:xfrm>
            <a:off x="-1538379" y="1301661"/>
            <a:ext cx="7131170" cy="325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endParaRPr lang="en-US" dirty="0" err="1"/>
          </a:p>
        </p:txBody>
      </p:sp>
      <p:pic>
        <p:nvPicPr>
          <p:cNvPr id="5" name="Graphic 15" descr="Flask outline">
            <a:extLst>
              <a:ext uri="{FF2B5EF4-FFF2-40B4-BE49-F238E27FC236}">
                <a16:creationId xmlns:a16="http://schemas.microsoft.com/office/drawing/2014/main" id="{9E8EC7AE-1DD6-E006-2C9C-35AF85994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1" y="2123536"/>
            <a:ext cx="4307455" cy="426432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1FFDB49-3A89-03D3-1A0D-9C1A835B1130}"/>
              </a:ext>
            </a:extLst>
          </p:cNvPr>
          <p:cNvSpPr txBox="1">
            <a:spLocks/>
          </p:cNvSpPr>
          <p:nvPr/>
        </p:nvSpPr>
        <p:spPr>
          <a:xfrm>
            <a:off x="6104626" y="-910596"/>
            <a:ext cx="5190227" cy="20712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cs typeface="Calibri Light"/>
              </a:rPr>
              <a:t>#4b </a:t>
            </a:r>
            <a:r>
              <a:rPr lang="en-US" dirty="0" err="1">
                <a:cs typeface="Calibri Light"/>
              </a:rPr>
              <a:t>distilation</a:t>
            </a:r>
            <a:endParaRPr lang="en-US" dirty="0" err="1"/>
          </a:p>
        </p:txBody>
      </p:sp>
      <p:pic>
        <p:nvPicPr>
          <p:cNvPr id="8" name="Graphic 9" descr="Cloud outline">
            <a:extLst>
              <a:ext uri="{FF2B5EF4-FFF2-40B4-BE49-F238E27FC236}">
                <a16:creationId xmlns:a16="http://schemas.microsoft.com/office/drawing/2014/main" id="{F2CE3129-9323-DC18-43A4-B88A74CF87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0536" y="1289648"/>
            <a:ext cx="3128513" cy="3013495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C1D8F67E-5D2F-AE96-FA63-D353F45E4D00}"/>
              </a:ext>
            </a:extLst>
          </p:cNvPr>
          <p:cNvSpPr/>
          <p:nvPr/>
        </p:nvSpPr>
        <p:spPr>
          <a:xfrm flipH="1">
            <a:off x="2321353" y="5643168"/>
            <a:ext cx="287547" cy="301925"/>
          </a:xfrm>
          <a:prstGeom prst="ellipse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036EFD-4A77-E94C-D058-C240114D760C}"/>
              </a:ext>
            </a:extLst>
          </p:cNvPr>
          <p:cNvSpPr txBox="1"/>
          <p:nvPr/>
        </p:nvSpPr>
        <p:spPr>
          <a:xfrm>
            <a:off x="3357094" y="5611593"/>
            <a:ext cx="149987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solide</a:t>
            </a:r>
            <a:endParaRPr lang="en-US" sz="2400" dirty="0" err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2BB6F6-940C-213B-9861-63C1D0DBA881}"/>
              </a:ext>
            </a:extLst>
          </p:cNvPr>
          <p:cNvSpPr txBox="1"/>
          <p:nvPr/>
        </p:nvSpPr>
        <p:spPr>
          <a:xfrm>
            <a:off x="3213320" y="4777706"/>
            <a:ext cx="149987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Substance pure</a:t>
            </a:r>
          </a:p>
        </p:txBody>
      </p:sp>
      <p:pic>
        <p:nvPicPr>
          <p:cNvPr id="25" name="Graphic 15" descr="Flask outline">
            <a:extLst>
              <a:ext uri="{FF2B5EF4-FFF2-40B4-BE49-F238E27FC236}">
                <a16:creationId xmlns:a16="http://schemas.microsoft.com/office/drawing/2014/main" id="{32A7DAE6-37FB-97F1-AFDD-356FEE305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3064" y="3129951"/>
            <a:ext cx="3301040" cy="3257908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7FB3326B-31DE-A5C8-1A5C-78A25392EADF}"/>
              </a:ext>
            </a:extLst>
          </p:cNvPr>
          <p:cNvSpPr/>
          <p:nvPr/>
        </p:nvSpPr>
        <p:spPr>
          <a:xfrm>
            <a:off x="876299" y="6336322"/>
            <a:ext cx="2875471" cy="18690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41517C1-D963-871A-7172-C243FB3F6E1C}"/>
              </a:ext>
            </a:extLst>
          </p:cNvPr>
          <p:cNvSpPr/>
          <p:nvPr/>
        </p:nvSpPr>
        <p:spPr>
          <a:xfrm>
            <a:off x="5088864" y="6379454"/>
            <a:ext cx="2875471" cy="18690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57CEE1-55B5-DAEF-8C89-E738C6466AEC}"/>
              </a:ext>
            </a:extLst>
          </p:cNvPr>
          <p:cNvSpPr txBox="1"/>
          <p:nvPr/>
        </p:nvSpPr>
        <p:spPr>
          <a:xfrm>
            <a:off x="3790148" y="6205119"/>
            <a:ext cx="129685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Plaque </a:t>
            </a:r>
            <a:r>
              <a:rPr lang="en-US" dirty="0" err="1">
                <a:cs typeface="Calibri"/>
              </a:rPr>
              <a:t>chaufante</a:t>
            </a:r>
            <a:endParaRPr lang="en-US" dirty="0" err="1"/>
          </a:p>
        </p:txBody>
      </p:sp>
      <p:pic>
        <p:nvPicPr>
          <p:cNvPr id="29" name="Graphic 29" descr="Candy cane outline">
            <a:extLst>
              <a:ext uri="{FF2B5EF4-FFF2-40B4-BE49-F238E27FC236}">
                <a16:creationId xmlns:a16="http://schemas.microsoft.com/office/drawing/2014/main" id="{AD2E60C7-BE6B-69D4-171F-AE92997204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580000">
            <a:off x="6270524" y="2086971"/>
            <a:ext cx="3631720" cy="3674851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323ABFD3-0287-C9B2-91C9-77E54783C3E0}"/>
              </a:ext>
            </a:extLst>
          </p:cNvPr>
          <p:cNvSpPr/>
          <p:nvPr/>
        </p:nvSpPr>
        <p:spPr>
          <a:xfrm flipH="1">
            <a:off x="6519541" y="5772564"/>
            <a:ext cx="287547" cy="301925"/>
          </a:xfrm>
          <a:prstGeom prst="ellipse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19CBA3B-6381-E3D9-F967-CAB530263539}"/>
              </a:ext>
            </a:extLst>
          </p:cNvPr>
          <p:cNvSpPr/>
          <p:nvPr/>
        </p:nvSpPr>
        <p:spPr>
          <a:xfrm rot="-720000">
            <a:off x="6638408" y="3370398"/>
            <a:ext cx="2343509" cy="589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froide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5CF439-40A6-F985-4088-7D536D83768A}"/>
              </a:ext>
            </a:extLst>
          </p:cNvPr>
          <p:cNvSpPr/>
          <p:nvPr/>
        </p:nvSpPr>
        <p:spPr>
          <a:xfrm>
            <a:off x="8425961" y="5842000"/>
            <a:ext cx="1150188" cy="474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E3934F-BF28-4EEB-B640-3611AEE5CB43}"/>
              </a:ext>
            </a:extLst>
          </p:cNvPr>
          <p:cNvSpPr txBox="1"/>
          <p:nvPr/>
        </p:nvSpPr>
        <p:spPr>
          <a:xfrm>
            <a:off x="9953869" y="5684715"/>
            <a:ext cx="21345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solvant</a:t>
            </a:r>
            <a:endParaRPr lang="en-US" sz="2800" dirty="0" err="1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AAADCB8-873F-64B2-ED08-96F59A33E24B}"/>
              </a:ext>
            </a:extLst>
          </p:cNvPr>
          <p:cNvSpPr txBox="1"/>
          <p:nvPr/>
        </p:nvSpPr>
        <p:spPr>
          <a:xfrm>
            <a:off x="7107151" y="2421054"/>
            <a:ext cx="21345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refroidire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F11C91-A101-CE0A-46AE-A64FA6CC91FF}"/>
              </a:ext>
            </a:extLst>
          </p:cNvPr>
          <p:cNvSpPr txBox="1"/>
          <p:nvPr/>
        </p:nvSpPr>
        <p:spPr>
          <a:xfrm>
            <a:off x="9881981" y="3758148"/>
            <a:ext cx="21345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distillat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F00131D-FAAB-A820-31E6-FDEA5A62D10C}"/>
              </a:ext>
            </a:extLst>
          </p:cNvPr>
          <p:cNvSpPr txBox="1"/>
          <p:nvPr/>
        </p:nvSpPr>
        <p:spPr>
          <a:xfrm>
            <a:off x="9881980" y="4778940"/>
            <a:ext cx="2134576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229863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#1 sédimentation</vt:lpstr>
      <vt:lpstr>#2 décontation</vt:lpstr>
      <vt:lpstr>#3 filtration</vt:lpstr>
      <vt:lpstr>#4a évaporation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168</cp:revision>
  <dcterms:created xsi:type="dcterms:W3CDTF">2022-12-20T20:09:02Z</dcterms:created>
  <dcterms:modified xsi:type="dcterms:W3CDTF">2022-12-20T20:43:20Z</dcterms:modified>
</cp:coreProperties>
</file>