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3" r:id="rId5"/>
    <p:sldId id="262" r:id="rId6"/>
    <p:sldId id="261" r:id="rId7"/>
    <p:sldId id="260" r:id="rId8"/>
    <p:sldId id="259" r:id="rId9"/>
    <p:sldId id="264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476A5-4DDD-4680-8D4A-D845963ADF65}" v="333" dt="2022-12-01T16:47:53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pas </a:t>
            </a:r>
            <a:r>
              <a:rPr lang="en-US" dirty="0" err="1">
                <a:cs typeface="Calibri"/>
              </a:rPr>
              <a:t>mathieu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pellerin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Treponema pallidum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Regne</a:t>
            </a:r>
            <a:r>
              <a:rPr lang="en-US">
                <a:cs typeface="Calibri"/>
              </a:rPr>
              <a:t> des monere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>
                <a:cs typeface="Calibri"/>
              </a:rPr>
              <a:t>: Syphilis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Traitement: Antibiotique</a:t>
            </a:r>
          </a:p>
        </p:txBody>
      </p:sp>
    </p:spTree>
    <p:extLst>
      <p:ext uri="{BB962C8B-B14F-4D97-AF65-F5344CB8AC3E}">
        <p14:creationId xmlns:p14="http://schemas.microsoft.com/office/powerpoint/2010/main" val="6892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Phitirius</a:t>
            </a:r>
            <a:r>
              <a:rPr lang="en-US" dirty="0">
                <a:cs typeface="Calibri Light"/>
              </a:rPr>
              <a:t> pubis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arthropode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morpion</a:t>
            </a:r>
          </a:p>
          <a:p>
            <a:r>
              <a:rPr lang="en-US" dirty="0">
                <a:cs typeface="Calibri"/>
              </a:rPr>
              <a:t>Traitement creme lotion</a:t>
            </a:r>
          </a:p>
        </p:txBody>
      </p:sp>
    </p:spTree>
    <p:extLst>
      <p:ext uri="{BB962C8B-B14F-4D97-AF65-F5344CB8AC3E}">
        <p14:creationId xmlns:p14="http://schemas.microsoft.com/office/powerpoint/2010/main" val="65226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VPH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79" y="145181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Condylome</a:t>
            </a:r>
          </a:p>
          <a:p>
            <a:r>
              <a:rPr lang="en-US" dirty="0">
                <a:cs typeface="Calibri"/>
              </a:rPr>
              <a:t>Traitement: crème </a:t>
            </a:r>
            <a:r>
              <a:rPr lang="en-US" dirty="0" err="1">
                <a:cs typeface="Calibri"/>
              </a:rPr>
              <a:t>cryothérapie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839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Vaginalis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regne</a:t>
            </a:r>
            <a:r>
              <a:rPr lang="en-US" dirty="0">
                <a:cs typeface="Calibri"/>
              </a:rPr>
              <a:t> de </a:t>
            </a:r>
            <a:r>
              <a:rPr lang="en-US" dirty="0" err="1">
                <a:cs typeface="Calibri"/>
              </a:rPr>
              <a:t>protiste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; </a:t>
            </a:r>
            <a:r>
              <a:rPr lang="en-US" dirty="0" err="1">
                <a:cs typeface="Calibri"/>
              </a:rPr>
              <a:t>Trichomonase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239268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trachomatus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regne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menere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Chlamyalase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genitale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anibiotique</a:t>
            </a:r>
          </a:p>
        </p:txBody>
      </p:sp>
    </p:spTree>
    <p:extLst>
      <p:ext uri="{BB962C8B-B14F-4D97-AF65-F5344CB8AC3E}">
        <p14:creationId xmlns:p14="http://schemas.microsoft.com/office/powerpoint/2010/main" val="191996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VHB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Hepatie</a:t>
            </a:r>
            <a:r>
              <a:rPr lang="en-US" dirty="0">
                <a:cs typeface="Calibri"/>
              </a:rPr>
              <a:t> B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Vaccin</a:t>
            </a:r>
          </a:p>
        </p:txBody>
      </p:sp>
    </p:spTree>
    <p:extLst>
      <p:ext uri="{BB962C8B-B14F-4D97-AF65-F5344CB8AC3E}">
        <p14:creationId xmlns:p14="http://schemas.microsoft.com/office/powerpoint/2010/main" val="250308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</a:t>
            </a:r>
            <a:r>
              <a:rPr lang="en-US" dirty="0" err="1">
                <a:cs typeface="Calibri Light"/>
              </a:rPr>
              <a:t>Meisseria</a:t>
            </a:r>
            <a:r>
              <a:rPr lang="en-US" dirty="0">
                <a:cs typeface="Calibri Light"/>
              </a:rPr>
              <a:t> gonorrhoeae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Regne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monere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Gonorrhé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260470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VHS-II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Herpès</a:t>
            </a:r>
            <a:r>
              <a:rPr lang="en-US" dirty="0">
                <a:cs typeface="Calibri"/>
              </a:rPr>
              <a:t> genital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358501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16F4C-097B-4FA2-3CF4-3F30392D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</a:t>
            </a:r>
            <a:r>
              <a:rPr lang="en-US" dirty="0" err="1">
                <a:cs typeface="Calibri Light"/>
              </a:rPr>
              <a:t>scientfique</a:t>
            </a:r>
            <a:r>
              <a:rPr lang="en-US" dirty="0">
                <a:cs typeface="Calibri Light"/>
              </a:rPr>
              <a:t>: VIH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5F3C-C741-401B-E41C-F7755F979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Classificayion</a:t>
            </a:r>
            <a:r>
              <a:rPr lang="en-US" dirty="0">
                <a:cs typeface="Calibri"/>
              </a:rPr>
              <a:t>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: VIH / Sida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Trithérapie</a:t>
            </a:r>
          </a:p>
        </p:txBody>
      </p:sp>
    </p:spTree>
    <p:extLst>
      <p:ext uri="{BB962C8B-B14F-4D97-AF65-F5344CB8AC3E}">
        <p14:creationId xmlns:p14="http://schemas.microsoft.com/office/powerpoint/2010/main" val="288244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Nom scientfique: Phitirius pubis</vt:lpstr>
      <vt:lpstr>Nom scientfique: VPH</vt:lpstr>
      <vt:lpstr>Nom scientfique: Vaginalis</vt:lpstr>
      <vt:lpstr>Nom scientfique: trachomatus</vt:lpstr>
      <vt:lpstr>Nom scientfique: VHB</vt:lpstr>
      <vt:lpstr>Nom scientfique: Meisseria gonorrhoeae</vt:lpstr>
      <vt:lpstr>Nom scientfique: VHS-II</vt:lpstr>
      <vt:lpstr>Nom scientfique: VIH</vt:lpstr>
      <vt:lpstr>Nom scientfique: Treponema pallidum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81</cp:revision>
  <dcterms:created xsi:type="dcterms:W3CDTF">2022-12-01T16:27:45Z</dcterms:created>
  <dcterms:modified xsi:type="dcterms:W3CDTF">2022-12-08T20:29:35Z</dcterms:modified>
</cp:coreProperties>
</file>