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F49791-33A8-4B59-BB00-278439FC5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79E8F9-CB30-4BD9-9998-551332033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BB06F9-FDAD-4C63-9004-159DF9804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A36F1F-4A88-4D2A-8F34-96FD2A54E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C21298-697B-448F-9BB8-CF4FEEB4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799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CBADE1-2D0B-42A9-84A9-2DF00C07E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2F540A-722F-4C7D-BC52-D81858CE4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756066-6B57-4CED-9193-A8460E2E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B63DD5-CB12-4CF4-A63D-AF00248E2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9DDA3A-4EBE-458C-8D35-3C30606A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023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9D8A12-0030-4517-87B1-E668799C6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E16217-A5C0-4555-B20F-CFB485F0D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43AED7-8384-41B1-AAE6-5E40A5CB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4083A5-F0A7-49C1-A138-737F3A9F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624EE8-D90D-4991-953E-A3A272322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495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B3DED-3D42-47FB-AAF9-7182DDA0D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C87C71-20F2-4991-BE7B-BBA5DD298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491CE1-5598-473F-9E92-09C3528D5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28532A-5029-4F53-85D9-01B962C9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7A4165-C863-4FCB-8CAD-4413AB15B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892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A514E4-572F-4BB3-BF48-50A136B0C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AA2341-762B-44D5-A56E-326F933C4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66E785-DDD0-4398-BD4D-95BC81DD8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C4F2E3-867A-442D-8325-FF8321A4F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966139-81C9-4D6A-ACCC-AD691AD0E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193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66BE13-57B3-4911-B577-88D398B50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C70498-936E-47FB-8A5D-BC3EC0957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79745E-A6B9-4B41-ABCF-9A53BFC58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ABC87-28D5-4CAE-A41A-567C519DC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3BA838-64C2-4DCB-AD41-0B2B5A51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40BF78-A717-42A2-A612-A4DD3C87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77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5EE293-F8CA-4D35-9E6E-9F6F805F7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78009A-E7BB-4C5B-BBB1-2C10633E0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647461-4A62-449B-BBE9-68D48828A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966D563-3E53-4BC2-A4F9-108F626DB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45F0F3D-0BEE-4C29-9C8D-13FC57FCB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3E1323B-97C9-485C-8A85-83FDF108A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C508EB2-34DA-443F-921E-4FDCC5691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9600463-38E4-400A-86E8-DA47234CF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291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51D431-2A80-4552-88CC-60C2C9CEE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EB901C5-9596-4241-922F-8F3ED74E0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5D081B-04A6-4951-A067-32FF416A3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1F8A4C-1856-4AEB-8A47-D80B7BF34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957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FAC4BA3-3368-490A-98E6-6E072703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E10BD2-366A-40DD-8AC9-FAEB25137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96357A-234A-4F02-935E-C9232BE8E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057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E0EE87-6005-4837-90AA-1A8FE3CAF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F4A001-F7C3-4D3E-AA03-E2BD31C29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424C82-BC3C-4F24-A921-AEA342511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9539B5-0050-4952-B0DF-020787F1C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D34884-0218-4F05-B105-483EED3E6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A870A5-E1C7-4633-B3E9-94320B0A7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986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EDF864-531A-4E82-A202-DF93312F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61AE4F7-B8FE-4EA6-9C8E-7D8A20AB5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E2A24F-C20B-480F-A737-95326A1BA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042C35-603C-4F81-9733-26014568F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65CA57-E2BE-4A98-998E-20AA00D67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66148C-BE08-4FD8-BB78-218435543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55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BEEF37C-764E-4939-9C03-0E2F819F5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7121D2-3C7E-4F6B-A269-D09292DC3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A19654-A17E-4B1D-A0FF-E6B2C4CE6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D891A-359C-4AFD-A549-25C03126DBE0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E3A36F-DD0D-4A9C-8F0F-494B2D70A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71540D-577A-4271-8397-2FB84984B2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015B0-9B28-410C-AAB0-AFB551B0A7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703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B3907-F575-4FF4-8E77-E2483E974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91716" y="268940"/>
            <a:ext cx="4062805" cy="883921"/>
          </a:xfrm>
        </p:spPr>
        <p:txBody>
          <a:bodyPr>
            <a:normAutofit fontScale="90000"/>
          </a:bodyPr>
          <a:lstStyle/>
          <a:p>
            <a:r>
              <a:rPr lang="fr-CA" dirty="0"/>
              <a:t>	Hypatie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A90693-6F2A-4EE1-9EBA-54F38F56D2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70A3BA7-FE2D-48DF-B704-294EFA767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4555"/>
            <a:ext cx="9451977" cy="537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86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8C3F35-6918-4092-986C-37A8E0A3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 père = </a:t>
            </a:r>
            <a:r>
              <a:rPr lang="fr-CA" dirty="0" err="1"/>
              <a:t>Théon</a:t>
            </a:r>
            <a:r>
              <a:rPr lang="fr-CA" dirty="0"/>
              <a:t> d'Alexandrie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9D9DEB-1E5F-4724-80CF-5BF2D3E9D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L'Hypatie </a:t>
            </a:r>
            <a:r>
              <a:rPr lang="fr-CA" dirty="0" err="1"/>
              <a:t>marcelienne</a:t>
            </a:r>
            <a:r>
              <a:rPr lang="fr-CA" dirty="0"/>
              <a:t> est une néo-platonicienne qui croit au pouvoir de la Beauté — sous toutes ses formes artistiques, mais surtout celle de la littérature — comme instrument de la reconquête de l'Un et moyen d'accès à l'éternel.</a:t>
            </a:r>
          </a:p>
          <a:p>
            <a:r>
              <a:rPr lang="fr-CA" dirty="0"/>
              <a:t>Naissance entre 355 et 370</a:t>
            </a:r>
          </a:p>
          <a:p>
            <a:r>
              <a:rPr lang="fr-CA" dirty="0"/>
              <a:t>Mort 415</a:t>
            </a:r>
          </a:p>
          <a:p>
            <a:r>
              <a:rPr lang="fr-CA" dirty="0" err="1"/>
              <a:t>Localiter</a:t>
            </a:r>
            <a:r>
              <a:rPr lang="fr-CA" dirty="0"/>
              <a:t> = Alexandrie </a:t>
            </a:r>
          </a:p>
          <a:p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572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E4EAE3-FF51-416C-8897-8B1451BD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Elle enseigner, vulgarise et </a:t>
            </a:r>
            <a:r>
              <a:rPr lang="fr-CA" dirty="0" err="1"/>
              <a:t>phylosophe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5202DF-6E4F-4CD8-9621-7F94D0868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941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86BDC9-0CA6-4126-BD2B-E5849BDBC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Elle est considéré comme la première philosophe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3613ED-7884-45C3-A880-325E7EC37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055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C1514-FC2F-4302-876A-A6396AA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058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CA" dirty="0"/>
              <a:t>Faîte entrer l’accuser</a:t>
            </a:r>
            <a:br>
              <a:rPr lang="fr-CA" dirty="0"/>
            </a:br>
            <a:r>
              <a:rPr lang="fr-CA" dirty="0"/>
              <a:t>vérifier l’accuser</a:t>
            </a:r>
            <a:br>
              <a:rPr lang="fr-CA" dirty="0"/>
            </a:br>
            <a:r>
              <a:rPr lang="fr-CA" dirty="0"/>
              <a:t>efforcer l’accuser</a:t>
            </a:r>
            <a:br>
              <a:rPr lang="fr-CA" dirty="0"/>
            </a:br>
            <a:r>
              <a:rPr lang="fr-CA" dirty="0"/>
              <a:t>même efforcer l’accuser</a:t>
            </a:r>
            <a:br>
              <a:rPr lang="fr-CA" dirty="0"/>
            </a:br>
            <a:r>
              <a:rPr lang="fr-CA" dirty="0" err="1"/>
              <a:t>sâchez</a:t>
            </a:r>
            <a:r>
              <a:rPr lang="fr-CA"/>
              <a:t> faîte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7A3AE8-4C4F-48BD-80CF-1D2591A98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6042623"/>
            <a:ext cx="10515600" cy="4351338"/>
          </a:xfrm>
        </p:spPr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012889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88</Words>
  <Application>Microsoft Office PowerPoint</Application>
  <PresentationFormat>Grand écran</PresentationFormat>
  <Paragraphs>10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 Hypatie</vt:lpstr>
      <vt:lpstr>Son père = Théon d'Alexandrie </vt:lpstr>
      <vt:lpstr>Elle enseigner, vulgarise et phylosophe</vt:lpstr>
      <vt:lpstr>Elle est considéré comme la première philosophe</vt:lpstr>
      <vt:lpstr>Faîte entrer l’accuser vérifier l’accuser efforcer l’accuser même efforcer l’accuser sâchez faîte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Hypatie</dc:title>
  <dc:creator>CSBE</dc:creator>
  <cp:lastModifiedBy>CSBE</cp:lastModifiedBy>
  <cp:revision>2</cp:revision>
  <dcterms:created xsi:type="dcterms:W3CDTF">2022-04-01T14:24:37Z</dcterms:created>
  <dcterms:modified xsi:type="dcterms:W3CDTF">2022-04-01T14:29:23Z</dcterms:modified>
</cp:coreProperties>
</file>