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51DAC-8C2B-437B-9FBE-0AF79CC9CDC0}" v="160" dt="2021-10-19T19:21:38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808" y="-178630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cs typeface="Calibri Light"/>
              </a:rPr>
              <a:t>Euclide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34948" y="5694627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FDE05-4FF4-4BBF-94F4-471F3458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6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1FBB8DE-C3E3-475A-BBF3-15E6DB082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98" r="1" b="319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C986A-7884-4F4A-8645-4F72D631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Nationalité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9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dran de montre-bracelet">
            <a:extLst>
              <a:ext uri="{FF2B5EF4-FFF2-40B4-BE49-F238E27FC236}">
                <a16:creationId xmlns:a16="http://schemas.microsoft.com/office/drawing/2014/main" id="{B4EA1C8F-7392-41CE-BBB4-022467A25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38" r="9085" b="13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3D9D9-3BB8-428B-85B2-D1D5A483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65" y="906569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Période</a:t>
            </a:r>
            <a:r>
              <a:rPr lang="en-US" sz="6600" dirty="0"/>
              <a:t> de temps</a:t>
            </a:r>
            <a:br>
              <a:rPr lang="en-US" dirty="0"/>
            </a:br>
            <a:r>
              <a:rPr lang="en-US" sz="6600" dirty="0">
                <a:cs typeface="Calibri Light"/>
              </a:rPr>
              <a:t>300 </a:t>
            </a:r>
            <a:r>
              <a:rPr lang="en-US" sz="6600" dirty="0" err="1">
                <a:cs typeface="Calibri Light"/>
              </a:rPr>
              <a:t>ans</a:t>
            </a:r>
            <a:r>
              <a:rPr lang="en-US" sz="6600" dirty="0">
                <a:cs typeface="Calibri Light"/>
              </a:rPr>
              <a:t> </a:t>
            </a:r>
            <a:r>
              <a:rPr lang="en-US" sz="6600" dirty="0" err="1">
                <a:cs typeface="Calibri Light"/>
              </a:rPr>
              <a:t>avant</a:t>
            </a:r>
            <a:r>
              <a:rPr lang="en-US" sz="6600" dirty="0">
                <a:cs typeface="Calibri Light"/>
              </a:rPr>
              <a:t> Jésus 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9C963-C903-455C-BC5C-26730D49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Nombre </a:t>
            </a:r>
            <a:r>
              <a:rPr lang="en-US" sz="4000" dirty="0" err="1">
                <a:solidFill>
                  <a:schemeClr val="bg1"/>
                </a:solidFill>
                <a:cs typeface="Calibri Light"/>
              </a:rPr>
              <a:t>d'élément</a:t>
            </a:r>
            <a:r>
              <a:rPr lang="en-US" sz="4000" dirty="0">
                <a:solidFill>
                  <a:schemeClr val="bg1"/>
                </a:solidFill>
                <a:cs typeface="Calibri Light"/>
              </a:rPr>
              <a:t> </a:t>
            </a:r>
            <a:br>
              <a:rPr lang="en-US" sz="4000" dirty="0">
                <a:solidFill>
                  <a:schemeClr val="bg1"/>
                </a:solidFill>
                <a:cs typeface="Calibri Light"/>
              </a:rPr>
            </a:br>
            <a:r>
              <a:rPr lang="en-US" sz="4000" dirty="0">
                <a:solidFill>
                  <a:schemeClr val="bg1"/>
                </a:solidFill>
                <a:cs typeface="Calibri Light"/>
              </a:rPr>
              <a:t>           13</a:t>
            </a:r>
            <a:br>
              <a:rPr lang="en-US" dirty="0"/>
            </a:b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10" name="Picture 11" descr="A hand holding a book&#10;&#10;Description automatically generated">
            <a:extLst>
              <a:ext uri="{FF2B5EF4-FFF2-40B4-BE49-F238E27FC236}">
                <a16:creationId xmlns:a16="http://schemas.microsoft.com/office/drawing/2014/main" id="{A9B2C8C5-74D4-409D-B350-63A22385E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"/>
          <a:stretch/>
        </p:blipFill>
        <p:spPr>
          <a:xfrm>
            <a:off x="-43113" y="9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D64526A-FAC6-4647-846B-6A4BAC32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Euclide</vt:lpstr>
      <vt:lpstr>Nationalité</vt:lpstr>
      <vt:lpstr>Période de temps 300 ans avant Jésus </vt:lpstr>
      <vt:lpstr>Nombre d'élément             13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58</cp:revision>
  <dcterms:created xsi:type="dcterms:W3CDTF">2021-10-19T19:05:48Z</dcterms:created>
  <dcterms:modified xsi:type="dcterms:W3CDTF">2021-10-19T19:21:40Z</dcterms:modified>
</cp:coreProperties>
</file>