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E5A1E-CA17-44B8-9616-E3FDF99DD1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57B69A7-16B7-45CF-AB78-02DD237947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593E91-712C-4ED9-98C6-179D20812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A9683-2483-405C-9F8D-92D2943FD38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A91420-C62F-46A9-AE8A-3466D61F5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8C3CE1-9E9C-45BA-B154-F4206FC34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6C46-D8D1-43A8-B1AD-913CB5AC5C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0170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DE2209-6A12-4929-B8DE-E1681048B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E96FEC9-4DB6-4320-92EF-72E27A546C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99B557-14FE-41E4-A1B2-44E49E0BD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A9683-2483-405C-9F8D-92D2943FD38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3BC03A-AE56-4396-B54E-7553393E9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E03ACD-4DBA-4AE3-A939-7AEB91EE3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6C46-D8D1-43A8-B1AD-913CB5AC5C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93095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56982D3-8B51-4D18-A3A7-AA4776B960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BC7ADA5-3B7D-416C-B509-AEC8B3CE0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EF898C-C9F3-4A71-BB36-BDE0A734A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A9683-2483-405C-9F8D-92D2943FD38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6A950D-3F1C-4BC9-930C-39ED2700A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8990CF-433F-41C6-8A0D-37F87F579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6C46-D8D1-43A8-B1AD-913CB5AC5C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6534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5A8BBA-4FF9-4370-8BD0-58539A4F2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27E457-2D31-416E-85FE-D1988B30B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A09A62A-9901-46EB-A6AB-2B7F2E3E3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A9683-2483-405C-9F8D-92D2943FD38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8486E2-4E42-426B-826F-2668CBA78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F6C9C7-79FB-4EA1-B55F-BEB03A6BE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6C46-D8D1-43A8-B1AD-913CB5AC5C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90490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C2E10F-B373-40DF-BDAF-F8A4C19C7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84F06BA-8F00-4182-9FC1-D26A9F318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7B5F8D-D08F-4B58-9DEF-2336F85F2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A9683-2483-405C-9F8D-92D2943FD38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469E862-14A2-4B15-9AEA-59C3F9E73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B614D0-15E1-4CA9-A5D2-CB2433B07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6C46-D8D1-43A8-B1AD-913CB5AC5C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8212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41562D-C21E-496F-8AAF-55F17FAE0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A66A1F-B111-49BB-A610-43A5A06CC4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049732B-B0AF-418B-80A1-7B625173AC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F0B5118-F889-4498-B3B4-83A6EBEAF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A9683-2483-405C-9F8D-92D2943FD38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CFBB14E-5598-4DC5-AFE6-7D12140FA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FDED5F2-F6F4-46E1-8782-DF2EAADBD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6C46-D8D1-43A8-B1AD-913CB5AC5C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81944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96D19E-F407-444E-83B4-1D3C2D2E0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6E982EA-CFE2-48B8-9C2A-566AE725B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D02B525-355A-478C-B893-847818316D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9D16855-4865-449F-A6A7-42CB87A448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F693C34-107E-423B-A5D4-B7AB97AC09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B6629C4-1B43-4948-AF7C-A219C678F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A9683-2483-405C-9F8D-92D2943FD38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003FC0D-175A-4E9F-BCDA-3D3283558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3CCD6F4-DCD5-4145-91BC-49E4D2BCA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6C46-D8D1-43A8-B1AD-913CB5AC5C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3010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0FA3D3-E885-4074-86F1-E9CCA0059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BEA04FF-D838-48F7-98D0-D67B882CB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A9683-2483-405C-9F8D-92D2943FD38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9D17FBA-7B81-4645-AA9C-A5899B033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0AF0CD9-B776-47C5-A25B-5F3B2E4E7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6C46-D8D1-43A8-B1AD-913CB5AC5C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0918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FB2C0A4-E93E-4181-90B4-02BB4CAF4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A9683-2483-405C-9F8D-92D2943FD38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725B41B-5DEF-4544-BC7D-83CDD9DDA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3826A6B-1DD8-4DE7-AFA5-A33FFD556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6C46-D8D1-43A8-B1AD-913CB5AC5C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41329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37AC6F-5778-40BA-9A71-7ADDD4B81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0C30A9-FBB1-4091-BB6A-0742A2422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6EBE402-8005-4E69-8E55-C9877A5CD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5AD442C-210B-4F1A-B383-CE0227E53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A9683-2483-405C-9F8D-92D2943FD38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3434A0-878E-4927-B90E-44DDB139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AB21AE5-BA23-49BF-99D5-32918D03D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6C46-D8D1-43A8-B1AD-913CB5AC5C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69272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BAA1FB-5612-45D7-85DD-539BCEC8E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BB2115C-3528-4B9A-AB89-D3794C1190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4817FFD-94AD-4642-ACA9-8D86A71F19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0F7C6B-18F6-44A9-99E6-BDF3ABA9B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A9683-2483-405C-9F8D-92D2943FD38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84E3364-287C-4915-9AA2-9B25CDF42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6F39F83-56B3-419B-A2F0-E0FC9EE95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6C46-D8D1-43A8-B1AD-913CB5AC5C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05519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4D5A7B6-D013-4082-99B0-995BB72C6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C2E335-74CB-4119-84D1-18B7D2271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BA83BD-5311-446E-B051-1491C7BB6A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A9683-2483-405C-9F8D-92D2943FD38C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835E4D-51F4-4B95-B7B7-E719713478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7E95AD-0F95-4B5A-9DAB-BC48F9EEAA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26C46-D8D1-43A8-B1AD-913CB5AC5CB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58780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06AA73-FCFB-40BB-8536-0C5B44A2C0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Diophante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A4F6A61-BD2E-41AD-95F4-57AB9412B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Fais par: Kate </a:t>
            </a:r>
            <a:r>
              <a:rPr lang="fr-CA" dirty="0" err="1"/>
              <a:t>lessard</a:t>
            </a:r>
            <a:endParaRPr lang="fr-CA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C50E684-6129-4F42-A71E-5FD6749C32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915" y="200025"/>
            <a:ext cx="2095500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55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A44F64-5925-4E8C-9DD6-E1564F025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Diophante d’</a:t>
            </a:r>
            <a:r>
              <a:rPr lang="fr-CA" dirty="0" err="1"/>
              <a:t>alexendrie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E66435-5F2B-44B7-B6D7-190FA9460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Avant </a:t>
            </a:r>
            <a:r>
              <a:rPr lang="fr-CA" dirty="0" err="1"/>
              <a:t>jésu</a:t>
            </a:r>
            <a:r>
              <a:rPr lang="fr-CA" dirty="0"/>
              <a:t> jusqu’à 200-500 après </a:t>
            </a:r>
            <a:r>
              <a:rPr lang="fr-CA" dirty="0" err="1"/>
              <a:t>jésu</a:t>
            </a:r>
            <a:r>
              <a:rPr lang="fr-CA" dirty="0"/>
              <a:t> </a:t>
            </a:r>
          </a:p>
          <a:p>
            <a:r>
              <a:rPr lang="fr-CA" dirty="0"/>
              <a:t>Anesthétique 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586F43B-D256-4BCD-B11B-E2274285A7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1" y="2853466"/>
            <a:ext cx="1181520" cy="194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984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AB9827-B9BD-45C7-8E34-DFB833FDA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3A5BEF-914E-464B-99D7-C88CCF441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err="1"/>
              <a:t>Épithaphe</a:t>
            </a:r>
            <a:endParaRPr lang="fr-CA" dirty="0"/>
          </a:p>
          <a:p>
            <a:r>
              <a:rPr lang="fr-CA" dirty="0"/>
              <a:t>Enfance 1/6 14</a:t>
            </a:r>
          </a:p>
          <a:p>
            <a:r>
              <a:rPr lang="fr-CA" dirty="0"/>
              <a:t>Adolescence 1/12 84 diviser par 12</a:t>
            </a:r>
          </a:p>
          <a:p>
            <a:r>
              <a:rPr lang="fr-CA" dirty="0"/>
              <a:t>Avant sont mariage 1/7 84 diviser par 7 = 12</a:t>
            </a:r>
          </a:p>
          <a:p>
            <a:r>
              <a:rPr lang="fr-CA" dirty="0"/>
              <a:t>5 ans avant d’avoir sont enfant </a:t>
            </a:r>
          </a:p>
          <a:p>
            <a:r>
              <a:rPr lang="fr-CA" dirty="0"/>
              <a:t>Il n’a vécu que 4 ans 1/2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4533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94E303-6368-4B88-8987-8D5B23A1F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55CC0E-A242-4460-A018-87B65153E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   _    X+   y+  z=20</a:t>
            </a:r>
          </a:p>
          <a:p>
            <a:r>
              <a:rPr lang="fr-CA" dirty="0"/>
              <a:t>  W+  x+  y   _+=22</a:t>
            </a:r>
          </a:p>
          <a:p>
            <a:r>
              <a:rPr lang="fr-CA" dirty="0"/>
              <a:t>  W+  x    _ + z=24</a:t>
            </a:r>
          </a:p>
          <a:p>
            <a:r>
              <a:rPr lang="fr-CA" dirty="0"/>
              <a:t>  W    _  +y+  z=27</a:t>
            </a:r>
          </a:p>
          <a:p>
            <a:r>
              <a:rPr lang="fr-CA" dirty="0"/>
              <a:t>3w+3x+3y+3z=93</a:t>
            </a:r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12533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52CED5-78AE-4C47-AB73-43118C45D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7636" y="1880069"/>
            <a:ext cx="10515600" cy="3570514"/>
          </a:xfrm>
        </p:spPr>
        <p:txBody>
          <a:bodyPr>
            <a:normAutofit fontScale="90000"/>
          </a:bodyPr>
          <a:lstStyle/>
          <a:p>
            <a:r>
              <a:rPr lang="fr-CA" sz="3600" dirty="0"/>
              <a:t>Alors w = 11</a:t>
            </a:r>
            <a:br>
              <a:rPr lang="fr-CA" sz="3600" dirty="0"/>
            </a:br>
            <a:br>
              <a:rPr lang="fr-CA" sz="3600" dirty="0"/>
            </a:br>
            <a:r>
              <a:rPr lang="fr-CA" sz="3600" dirty="0"/>
              <a:t>alors z= 9</a:t>
            </a:r>
            <a:br>
              <a:rPr lang="fr-CA" sz="3600" dirty="0"/>
            </a:br>
            <a:br>
              <a:rPr lang="fr-CA" sz="3600" dirty="0"/>
            </a:br>
            <a:r>
              <a:rPr lang="fr-CA" sz="3600" dirty="0"/>
              <a:t>alors y= 7</a:t>
            </a:r>
            <a:br>
              <a:rPr lang="fr-CA" sz="3600" dirty="0"/>
            </a:br>
            <a:br>
              <a:rPr lang="fr-CA" sz="3600" dirty="0"/>
            </a:br>
            <a:r>
              <a:rPr lang="fr-CA" sz="3600" dirty="0"/>
              <a:t>alors </a:t>
            </a:r>
            <a:r>
              <a:rPr lang="fr-CA" sz="3600"/>
              <a:t>x =4</a:t>
            </a:r>
            <a:br>
              <a:rPr lang="fr-CA" sz="2400" dirty="0"/>
            </a:br>
            <a:endParaRPr lang="fr-CA" sz="2400" dirty="0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5B20708C-96DA-4439-9901-39B7A38F15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1822" y="1880069"/>
            <a:ext cx="4597958" cy="3958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3975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115</Words>
  <Application>Microsoft Office PowerPoint</Application>
  <PresentationFormat>Grand écran</PresentationFormat>
  <Paragraphs>17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Diophante</vt:lpstr>
      <vt:lpstr>Diophante d’alexendrie</vt:lpstr>
      <vt:lpstr>Présentation PowerPoint</vt:lpstr>
      <vt:lpstr>Présentation PowerPoint</vt:lpstr>
      <vt:lpstr>Alors w = 11  alors z= 9  alors y= 7  alors x =4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Diophante</dc:title>
  <dc:creator>CSBE</dc:creator>
  <cp:lastModifiedBy>CSBE</cp:lastModifiedBy>
  <cp:revision>4</cp:revision>
  <dcterms:created xsi:type="dcterms:W3CDTF">2022-01-18T15:20:06Z</dcterms:created>
  <dcterms:modified xsi:type="dcterms:W3CDTF">2022-01-18T15:45:09Z</dcterms:modified>
</cp:coreProperties>
</file>