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236A7-0723-418E-A0D6-88D6C79DE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B4AC06-4FCA-459E-A397-24F0557D3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66DE09-BFCE-433B-B3E9-92BB89E51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B9ADEC-D9C4-4370-BCD9-2C5FE480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ECE406-B415-4F39-B169-847BC3082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06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1C6612-363C-4C4C-987A-5C8918DF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7835C1-2C0A-49C4-9BDF-938636F82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6743BE-D815-49C3-BDAF-BA5C49BE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B8BD1A-6C9D-4498-B8D2-C5E84B07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B5F24A-01B1-459A-81D4-5739A346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66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7F0B60-2FFC-4955-961B-3AD7CE696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4F0B10-EB88-4407-BBE2-30F743070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A8BAFB-D43F-4454-A402-C644CB29E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CE0692-2607-45AB-AD54-39A9F32C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D25D2C-876C-4FF1-9E4D-659DA0BAD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870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8125C4-B4C7-4D4F-93EE-782BB2DE9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03F44F-1109-4D94-AAE7-61A7DECA4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6E4C80-A097-4E7C-B81B-601E5D966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723F37-BE1D-494F-815E-67342606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789845-71A6-4CBE-B6B4-6C117345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75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52FD9-D55E-47F7-B113-9D3C44FC4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6C878C-7A42-4E76-BB98-B91F931D2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1EC5D1-4929-4710-B890-559FCC68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85A455-0299-49A7-8F3C-0D22BE6E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BC2632-FA8A-4527-B771-1AA3B341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259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2180D6-E01F-4796-86F5-E1DD49A5C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6DBBA-E2CF-4EC7-99E6-A7685A182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0F414B-D227-4180-9CD5-94857DEB0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498A11-153A-4A82-B519-74FE85006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D09BA3-060B-4041-ABB6-D64EE76F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099C5-60B0-42C5-A184-29AC66C6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96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941E1-C299-4E63-A424-6FD15C735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961C31-A483-4C81-A5C5-57DA3DAF2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B603E6-1DDF-4000-A10C-20684DB5A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61D51E-17AA-4E91-A4CC-24296EB62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930B9A-9376-4088-A612-024E4F497D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4B272A8-67E1-45A1-BAFD-8274EFC1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E7E9BC-1096-4452-A8F0-CBBAAA0C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2CE306-68CC-4929-9B1C-E325371A1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694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F2387-D317-4763-936A-E7B8B693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DF6D8B-1BA1-4CA5-AAA1-6D390783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662C09-76B7-4E05-B9AE-8EF128E9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2C1974-8447-46AE-A1E6-278D9675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947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C9F9AD-CC37-4EE8-8B13-E73BE1A4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376468E-E491-4603-8EC3-E95E7DCA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2594CC-C290-4A82-A2CE-2A47BF8D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34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86D235-B236-4C70-8740-93EDE6F75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0E5CBC-94B0-47AD-A6CF-4A84398F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22C321-8074-4FDD-B004-D4A1AC6A3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8B5FE-C1BB-4615-8BDD-7BD4AA039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50FA14-2C1B-4A0F-BA6B-2D6EC5420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BBEC49-4CE1-46B5-A98A-7D67D38D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56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535B4E-47CB-461A-AD30-19AE054A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06589D-DF39-4231-AFD5-8E054D5ED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95CB06-137A-407F-BA8A-F73189D6E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9CB87C-212F-45AF-8FDF-4515924E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0F89EF-B0A4-47D3-AD58-704262C6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D7093A-FF80-4F66-A2DC-D4345F2B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547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10D9D04-2ABE-4A72-B598-F2C57BD6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11C8FF-E55D-4C09-BFAA-745D8F56F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019AF-58A1-421C-82F0-60FEB079C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AE1A-839B-424E-94A5-A05379C5F41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757611-BB7B-4003-AEFF-539F5B262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17751C-BF7C-4E2E-A3B9-3418118EF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B78E-C51F-49E5-873A-EBCCBDD1A0C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51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3543E-21CF-4B8C-BF10-423B6902B9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Breadboad</a:t>
            </a:r>
            <a:r>
              <a:rPr lang="fr-CA" dirty="0"/>
              <a:t> par Kate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71BC4C5-456E-47D3-A7FA-E297A1751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061" y="3602038"/>
            <a:ext cx="4095750" cy="2619375"/>
          </a:xfrm>
          <a:prstGeom prst="rect">
            <a:avLst/>
          </a:prstGeom>
        </p:spPr>
      </p:pic>
      <p:sp>
        <p:nvSpPr>
          <p:cNvPr id="5" name="Sous-titre 4">
            <a:extLst>
              <a:ext uri="{FF2B5EF4-FFF2-40B4-BE49-F238E27FC236}">
                <a16:creationId xmlns:a16="http://schemas.microsoft.com/office/drawing/2014/main" id="{431D0258-1284-4DE3-BCBC-2A5AAB15B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0513" y="294482"/>
            <a:ext cx="9144000" cy="1655762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9C139-C12C-4528-89AD-894EB5B30AC8}"/>
              </a:ext>
            </a:extLst>
          </p:cNvPr>
          <p:cNvSpPr/>
          <p:nvPr/>
        </p:nvSpPr>
        <p:spPr>
          <a:xfrm>
            <a:off x="3798543" y="3780254"/>
            <a:ext cx="3700631" cy="10757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64B2BE4-B3E3-4366-AF0E-5034B6C1E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543" y="6014415"/>
            <a:ext cx="3712786" cy="12193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B45AE9-074C-4463-85BA-5B6B50AE71FF}"/>
              </a:ext>
            </a:extLst>
          </p:cNvPr>
          <p:cNvSpPr/>
          <p:nvPr/>
        </p:nvSpPr>
        <p:spPr>
          <a:xfrm>
            <a:off x="3822196" y="3634391"/>
            <a:ext cx="3603743" cy="10757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9D7F25C-3783-4A16-9C17-C9C5C4185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698" y="5887720"/>
            <a:ext cx="3615241" cy="12193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922A76C-6FB4-44B1-A3E4-1F567F959FE9}"/>
              </a:ext>
            </a:extLst>
          </p:cNvPr>
          <p:cNvSpPr/>
          <p:nvPr/>
        </p:nvSpPr>
        <p:spPr>
          <a:xfrm>
            <a:off x="4299857" y="4191000"/>
            <a:ext cx="65314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255B5C3-34E2-4A25-9CAC-5D947F5950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3258" y="5093957"/>
            <a:ext cx="792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527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Breadboad par Kate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 par Kate</dc:title>
  <dc:creator>CSBE</dc:creator>
  <cp:lastModifiedBy>CSBE</cp:lastModifiedBy>
  <cp:revision>3</cp:revision>
  <dcterms:created xsi:type="dcterms:W3CDTF">2021-10-29T18:01:48Z</dcterms:created>
  <dcterms:modified xsi:type="dcterms:W3CDTF">2021-10-29T18:08:32Z</dcterms:modified>
</cp:coreProperties>
</file>