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0F76B0-90C6-4A73-9A82-6C844579F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F8D7D63-105E-404D-B804-42D386DE5D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94CF48-526E-4B17-BB7A-6B48E4D6E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0347-FF35-4587-87D0-09C29D9286BE}" type="datetimeFigureOut">
              <a:rPr lang="fr-CA" smtClean="0"/>
              <a:t>2022-03-31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BB536C-12C8-4C09-9335-8608AEB8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C2EB21-74B7-4224-B0B5-BF7E2AC1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D135-CDF8-446B-A0AA-4E454032BC1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6395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AC7F44-2E21-4B4B-B4BF-4F194B98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6769105-3092-48B4-A2E5-78217FEB1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DD55BE-35B3-44F5-9C0C-5168D9BDC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0347-FF35-4587-87D0-09C29D9286BE}" type="datetimeFigureOut">
              <a:rPr lang="fr-CA" smtClean="0"/>
              <a:t>2022-03-31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0BA912-05EF-4E36-9474-4AA0B1B6F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6D4A53-A3F6-47F5-8FA0-4D932D41D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D135-CDF8-446B-A0AA-4E454032BC1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589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6B608D8-0165-4375-ACD0-91C90207D0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D260512-71BF-436D-A727-569A7EA49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503C67-E2CB-4D42-A06C-6723BA183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0347-FF35-4587-87D0-09C29D9286BE}" type="datetimeFigureOut">
              <a:rPr lang="fr-CA" smtClean="0"/>
              <a:t>2022-03-31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3847AA-A373-4E73-9C51-0A742BB9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F52EF5-C1B4-45A9-A75D-1DDE86DA2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D135-CDF8-446B-A0AA-4E454032BC1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199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E2E805-7061-456D-B800-8AE55E9E1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E96799-7794-4D89-8EF6-F842F5A6C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944CE4-D7C1-4EA8-B12A-C4F1EE83D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0347-FF35-4587-87D0-09C29D9286BE}" type="datetimeFigureOut">
              <a:rPr lang="fr-CA" smtClean="0"/>
              <a:t>2022-03-31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84D8EA-7235-4583-86C0-607DFE87E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9A8648-ADD1-4D55-9C7C-AF9BB234D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D135-CDF8-446B-A0AA-4E454032BC1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990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4CBF70-AD57-4DC3-8598-6FBB9F38B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213318-6BF3-4F94-99B2-4963B9361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C0968E-F59C-42BF-BBB5-931484332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0347-FF35-4587-87D0-09C29D9286BE}" type="datetimeFigureOut">
              <a:rPr lang="fr-CA" smtClean="0"/>
              <a:t>2022-03-31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04D398-33A0-46B9-9BF6-5CD488FF1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BF1945-6E2F-4A28-B6EB-8AA118B93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D135-CDF8-446B-A0AA-4E454032BC1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229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A951AB-1A8B-4275-81F8-CE69A4E87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61C218-3713-4CF3-AAFD-5FAE9C8005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0C42D2A-C357-49A8-B482-C699E0A061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0154F1-1B3E-4D36-8803-613AC0278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0347-FF35-4587-87D0-09C29D9286BE}" type="datetimeFigureOut">
              <a:rPr lang="fr-CA" smtClean="0"/>
              <a:t>2022-03-31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93A295-0379-45DE-9C33-E0D83C07D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A01AE6-B3F6-43C9-96C0-002BD1F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D135-CDF8-446B-A0AA-4E454032BC1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472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5702F4-42EE-4F45-A79C-884F947A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4CB1B9-AB9B-4982-9536-9B9AA771C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B48893-4AD6-4C49-9049-70AE7099F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A79E7E-0CD3-42E9-9914-1CD8207784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35328CA-DD7F-4907-B682-1950092AC2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6BBA3F5-12EF-4DC6-BEF4-2635A7AD9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0347-FF35-4587-87D0-09C29D9286BE}" type="datetimeFigureOut">
              <a:rPr lang="fr-CA" smtClean="0"/>
              <a:t>2022-03-31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0BF164C-69E6-4414-94DE-914DE1FFA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0684D68-058D-4A3D-A0D0-2326CE85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D135-CDF8-446B-A0AA-4E454032BC1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169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6FEC80-F999-4838-BF5C-AE4AD36C7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CF3EDCB-3596-4AB4-92F5-A8C3FAC4A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0347-FF35-4587-87D0-09C29D9286BE}" type="datetimeFigureOut">
              <a:rPr lang="fr-CA" smtClean="0"/>
              <a:t>2022-03-31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D7CD0F-38D4-411A-B885-6F334B7AA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4A1A39-4FBC-4B44-819E-EC8B40FA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D135-CDF8-446B-A0AA-4E454032BC1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2481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828E63F-459F-41A0-A797-24BC95010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0347-FF35-4587-87D0-09C29D9286BE}" type="datetimeFigureOut">
              <a:rPr lang="fr-CA" smtClean="0"/>
              <a:t>2022-03-31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F824E0-2303-4B57-824D-9708D1C82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10DD37-A6B6-4899-83E1-2439DA4D0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D135-CDF8-446B-A0AA-4E454032BC1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4282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E729C5-3C18-4F54-B52A-3FFFFAA12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D05CAD-A642-432D-A431-6BCAE8EEA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E923C8-257C-4CEC-93B1-D0FD4D6E7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230E54-263C-4E91-8534-03763F6D1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0347-FF35-4587-87D0-09C29D9286BE}" type="datetimeFigureOut">
              <a:rPr lang="fr-CA" smtClean="0"/>
              <a:t>2022-03-31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57B074-B8AD-4782-91F5-048D4EDDA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06D4AB-0EA1-4190-9C35-1E743614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D135-CDF8-446B-A0AA-4E454032BC1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10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6461E3-CC54-4023-BA7B-85A865D81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9E43932-E95A-458A-8B1F-53BF805B70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E111EF-60C3-4DC4-AFE1-89725B986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9D7986-E53C-4947-AE2C-E55D875F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0347-FF35-4587-87D0-09C29D9286BE}" type="datetimeFigureOut">
              <a:rPr lang="fr-CA" smtClean="0"/>
              <a:t>2022-03-31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7F0E67-6880-46F1-B452-164A19FC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9DA1AA-5D99-49F5-B288-8A87F9F64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D135-CDF8-446B-A0AA-4E454032BC1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311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61A2539-E886-487F-A96D-47209071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5897ED-9283-4C84-A49E-EB759CDD4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CA26E7-CFDF-45D3-A425-C9A2D251D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30347-FF35-4587-87D0-09C29D9286BE}" type="datetimeFigureOut">
              <a:rPr lang="fr-CA" smtClean="0"/>
              <a:t>2022-03-31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585073-A081-4B56-92C7-076DEF2E0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1E5E78-97AD-42C9-89A8-421FDD355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DD135-CDF8-446B-A0AA-4E454032BC1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7823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3D3EF6-1645-4DC5-8043-FFF669F3C9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err="1"/>
              <a:t>Aquops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DCC9CE4-A26B-4E39-A6EC-49F90A1A87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A" sz="3600" dirty="0"/>
              <a:t>Fais par Kate Lessard</a:t>
            </a:r>
          </a:p>
        </p:txBody>
      </p:sp>
    </p:spTree>
    <p:extLst>
      <p:ext uri="{BB962C8B-B14F-4D97-AF65-F5344CB8AC3E}">
        <p14:creationId xmlns:p14="http://schemas.microsoft.com/office/powerpoint/2010/main" val="3125377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A64F03-E417-4644-B729-F2EF4C3A3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Nom de l’atelier avec sont numéro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27DBDB-ED7D-49FC-871C-33A69D121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/>
              <a:t>aquops</a:t>
            </a:r>
            <a:endParaRPr lang="fr-CA" dirty="0"/>
          </a:p>
          <a:p>
            <a:r>
              <a:rPr lang="fr-CA" dirty="0"/>
              <a:t>102</a:t>
            </a:r>
          </a:p>
        </p:txBody>
      </p:sp>
    </p:spTree>
    <p:extLst>
      <p:ext uri="{BB962C8B-B14F-4D97-AF65-F5344CB8AC3E}">
        <p14:creationId xmlns:p14="http://schemas.microsoft.com/office/powerpoint/2010/main" val="268032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8DDB0C-FE8B-4E00-A0F7-949F36041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D’où vienne t’il ?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0EB618E-31B6-455E-B9FD-BF9EB7676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930" y="1825625"/>
            <a:ext cx="696214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42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437EE8-D580-4487-8F03-63398D5DC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Résumer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F525B2-0249-4F12-A3F7-2E363A26B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>
                <a:solidFill>
                  <a:srgbClr val="000000"/>
                </a:solidFill>
                <a:latin typeface="Arial" panose="020B0604020202020204" pitchFamily="34" charset="0"/>
              </a:rPr>
              <a:t>Suivi manuel et automatisé des objets avec superpositions et données de position, de vitesse et d'accélération.</a:t>
            </a:r>
          </a:p>
          <a:p>
            <a:r>
              <a:rPr lang="fr-CA" dirty="0">
                <a:solidFill>
                  <a:srgbClr val="000000"/>
                </a:solidFill>
                <a:latin typeface="Arial" panose="020B0604020202020204" pitchFamily="34" charset="0"/>
              </a:rPr>
              <a:t>Centre des pistes de masse.</a:t>
            </a:r>
          </a:p>
          <a:p>
            <a:r>
              <a:rPr lang="fr-CA" dirty="0">
                <a:solidFill>
                  <a:srgbClr val="000000"/>
                </a:solidFill>
                <a:latin typeface="Arial" panose="020B0604020202020204" pitchFamily="34" charset="0"/>
              </a:rPr>
              <a:t>Vecteurs graphiques interactifs et sommes vectorielles.</a:t>
            </a:r>
          </a:p>
          <a:p>
            <a:r>
              <a:rPr lang="fr-CA" dirty="0">
                <a:solidFill>
                  <a:srgbClr val="000000"/>
                </a:solidFill>
                <a:latin typeface="Arial" panose="020B0604020202020204" pitchFamily="34" charset="0"/>
              </a:rPr>
              <a:t>Profils de ligne RVB à n'importe quel angle, régions RVB dépendant du temps.</a:t>
            </a:r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2880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232CA6-864F-4D73-B272-12CB9B5C1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hyperlien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FC8F8A-6AAF-442D-9986-14EBC16AE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https://www.aquops.qc.ca/atelier/0102-collecte-et-analyse-de-donnees-en-math-science-et-technologie/</a:t>
            </a:r>
          </a:p>
        </p:txBody>
      </p:sp>
    </p:spTree>
    <p:extLst>
      <p:ext uri="{BB962C8B-B14F-4D97-AF65-F5344CB8AC3E}">
        <p14:creationId xmlns:p14="http://schemas.microsoft.com/office/powerpoint/2010/main" val="3308482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F0494E-9EF6-43C6-BDCA-6C12E0E1E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Photo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A5588DEC-E88F-42AD-9044-DBF6BC004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8366" y="3564086"/>
            <a:ext cx="3293914" cy="329391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8A2F6F0-EA98-494C-B7C3-60CE5BC81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5194" y="1093694"/>
            <a:ext cx="2906806" cy="290680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47D399-6D61-45BF-80D2-17CA873DD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0" y="4000500"/>
            <a:ext cx="2857500" cy="28575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BA5A926-B1AE-42F6-AF69-54359189C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7" y="1404208"/>
            <a:ext cx="5171739" cy="32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36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933EE1-DBEB-439F-B311-00491F1D7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appréciation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28106B-3199-4B86-B50D-B8C11467A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Je n’aime pas car c’est pas des </a:t>
            </a:r>
            <a:r>
              <a:rPr lang="fr-CA"/>
              <a:t>explication pas claire </a:t>
            </a:r>
            <a:r>
              <a:rPr lang="fr-CA" dirty="0"/>
              <a:t>et elle ne sont pas en </a:t>
            </a:r>
            <a:r>
              <a:rPr lang="fr-CA" dirty="0" err="1"/>
              <a:t>francais</a:t>
            </a:r>
            <a:r>
              <a:rPr lang="fr-CA" dirty="0"/>
              <a:t> donc on comprend rien</a:t>
            </a:r>
          </a:p>
        </p:txBody>
      </p:sp>
    </p:spTree>
    <p:extLst>
      <p:ext uri="{BB962C8B-B14F-4D97-AF65-F5344CB8AC3E}">
        <p14:creationId xmlns:p14="http://schemas.microsoft.com/office/powerpoint/2010/main" val="224252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102</Words>
  <Application>Microsoft Office PowerPoint</Application>
  <PresentationFormat>Grand écran</PresentationFormat>
  <Paragraphs>16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Aquops</vt:lpstr>
      <vt:lpstr>Nom de l’atelier avec sont numéro</vt:lpstr>
      <vt:lpstr>D’où vienne t’il ?</vt:lpstr>
      <vt:lpstr>Résumer</vt:lpstr>
      <vt:lpstr>hyperlien</vt:lpstr>
      <vt:lpstr>Photo</vt:lpstr>
      <vt:lpstr>appréciation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Aquops</dc:title>
  <dc:creator>CSBE</dc:creator>
  <cp:lastModifiedBy>CSBE</cp:lastModifiedBy>
  <cp:revision>4</cp:revision>
  <dcterms:created xsi:type="dcterms:W3CDTF">2022-03-31T19:09:08Z</dcterms:created>
  <dcterms:modified xsi:type="dcterms:W3CDTF">2022-03-31T19:34:47Z</dcterms:modified>
</cp:coreProperties>
</file>