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EFD3E-53DC-4CE0-9498-72D8C11AB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BA13AD-3203-47E9-8E77-1E3706F11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414B13-9308-40B6-9D9C-392372ED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C46A5-BA61-4F8B-88DB-30140E9E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BE38E-2D77-44EF-9FEF-C57116DD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83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E423B-DFBD-4591-9ACF-00C36BF6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A1708A-DDED-4357-B9FF-F6AF2B0B4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12B696-364F-4E42-BF83-BDFB6D1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4F65E2-6952-401C-9BFA-DF5310CF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F9ABB-1EC6-4718-AEE6-9CD69B04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79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9E979B-1808-4D9F-8461-D111BC634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6CF20D-5ABF-4BD0-9C41-F8F644A8F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0ABAA-5F84-414C-B5B2-5C8A0756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4CD60D-271F-40BB-903A-E312BDB3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D0826-E51D-4670-8015-3B1313FC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4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4B77B-100C-4A8C-B4C0-4A8BC852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8E26E-2206-44A9-8B1F-2B6C82C83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CDECF-2065-4835-9530-ADE11AE6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317D0E-8278-40BC-B79B-E93181F4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839E2-38F9-423B-8D51-1A14F155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74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659A1-0968-42B0-B4DE-70C6A433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6AF998-E6F9-4FF4-8402-C0D8FD62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227560-6BF8-4197-9003-4F4CB369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00C65-2612-4082-9116-9BB555C5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E5514-B2BA-4404-B6F4-19707B90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32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28395-F637-45E8-AB78-81222AED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A2C11-085E-4264-91C3-8B7FD9115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3EF443-BAFB-4E7D-8C33-4FE531A72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8041AE-A89A-43C8-8FE0-8E0B7FE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490766-5971-4B4F-A5E2-AB476EB4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E06689-256C-4100-A79E-79513A05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8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ACE81-25D7-409E-9023-725CF197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52343-CB21-4028-B8C1-22F9E67D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1CE958-0A16-4D6A-80E4-45992396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B4B09F-AF2B-4F93-9685-5C5DF4E73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4C93B4-649A-4E27-9EAA-9C0A3DD5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D279CE-2152-450C-AE2B-AE0D8217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553D27-E335-4D2A-A4A1-BC57F7B8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F3988A-1AF5-45B6-8D75-EAAC8D04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460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71785-09CC-4BA2-A3F9-AEA6EDA1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C9E554-4EE9-4B8A-8083-F8CBF214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D521B6-D489-4426-8AFB-590D5837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380F0B-FF79-4598-B848-5902959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92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0E3688-8648-480C-88A8-8AB07B91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4410CA-D62A-4989-B3D1-A904E837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E1C44B-297D-44D5-B4F1-181C8274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643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8FE57-CC91-431E-B207-C40EC31E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B78BE-871C-4648-A0E5-CB2F85A4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436239-5815-4C18-9A5F-18844E619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812DD2-E26B-45DD-B16E-8A2756E0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DCCA9-7A9A-476B-AD31-D15E37FB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A57459-F7E5-431F-ACAA-7AAB3B6C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42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8B670-6EDB-4FA3-873D-8C644B17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88CE9D-828F-4089-8834-CAB56DFCB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6767EA-5701-4CB4-8B91-9EAB0E00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573BC-C956-4D24-9B6B-DF83679F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3BB373-9A5C-4649-AE0D-834464B3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5749D1-9D54-4CC3-9824-5BB774D3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8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61A7E3-9E95-48C3-81A6-91FC69DE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76D5D-3F05-4ECD-80BB-B371641D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A144E-FCA1-4985-8156-3A1A67BE2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55C7-8ACF-4604-9833-438D51526389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42CE7-864A-488C-B1F9-23D2E2D39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96716B-D44C-4DF7-9F1A-92DD23B55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F966-22CC-4A7A-B93B-872BEE385A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687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12D66-7B85-4D2F-BD05-EEAA98758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 </a:t>
            </a:r>
            <a:r>
              <a:rPr lang="fr-CA" dirty="0" err="1"/>
              <a:t>board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4C2769-AB9B-4C54-A3A4-465B8204F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Kate Lessard</a:t>
            </a:r>
          </a:p>
        </p:txBody>
      </p:sp>
    </p:spTree>
    <p:extLst>
      <p:ext uri="{BB962C8B-B14F-4D97-AF65-F5344CB8AC3E}">
        <p14:creationId xmlns:p14="http://schemas.microsoft.com/office/powerpoint/2010/main" val="42519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78FBF-A12F-4F50-8C77-C5608BDF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la cuenta de instagram que recoge los planos más bellos de los simpsons">
            <a:extLst>
              <a:ext uri="{FF2B5EF4-FFF2-40B4-BE49-F238E27FC236}">
                <a16:creationId xmlns:a16="http://schemas.microsoft.com/office/drawing/2014/main" id="{99E08683-4826-44AF-86A0-080CEEDD3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4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47E2AF-904B-41F9-B401-61D4166F1F91}"/>
              </a:ext>
            </a:extLst>
          </p:cNvPr>
          <p:cNvSpPr txBox="1"/>
          <p:nvPr/>
        </p:nvSpPr>
        <p:spPr>
          <a:xfrm>
            <a:off x="8461978" y="482055"/>
            <a:ext cx="4468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But it doesn't mean that I'm serious</a:t>
            </a:r>
            <a:endParaRPr lang="fr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2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853D5-FA34-4581-9E10-A1D7752C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The Simpsons | 10 Memorable TV Small Towns | TIME.com">
            <a:extLst>
              <a:ext uri="{FF2B5EF4-FFF2-40B4-BE49-F238E27FC236}">
                <a16:creationId xmlns:a16="http://schemas.microsoft.com/office/drawing/2014/main" id="{9AED5025-F172-4ABD-AFAF-AE1AB3DBB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51" y="-1184024"/>
            <a:ext cx="12369502" cy="82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982E24-0D01-4316-9BE7-794950C13513}"/>
              </a:ext>
            </a:extLst>
          </p:cNvPr>
          <p:cNvSpPr txBox="1"/>
          <p:nvPr/>
        </p:nvSpPr>
        <p:spPr>
          <a:xfrm>
            <a:off x="1344706" y="365125"/>
            <a:ext cx="1936376" cy="44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56201-A445-49F2-A84C-50EF30FFC4A0}"/>
              </a:ext>
            </a:extLst>
          </p:cNvPr>
          <p:cNvSpPr txBox="1"/>
          <p:nvPr/>
        </p:nvSpPr>
        <p:spPr>
          <a:xfrm>
            <a:off x="3787588" y="145104"/>
            <a:ext cx="4468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cry, watching the days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03560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32084-F73A-4EF5-A01A-647627C2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Simpsons' source of valuable lessons - The Columbian">
            <a:extLst>
              <a:ext uri="{FF2B5EF4-FFF2-40B4-BE49-F238E27FC236}">
                <a16:creationId xmlns:a16="http://schemas.microsoft.com/office/drawing/2014/main" id="{0C6EB21B-7D33-4ADB-9F53-F7F6FBEE8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2" y="-4006379"/>
            <a:ext cx="12192000" cy="110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ECA6DF-1F84-481E-B24B-538BCCAE8982}"/>
              </a:ext>
            </a:extLst>
          </p:cNvPr>
          <p:cNvSpPr txBox="1"/>
          <p:nvPr/>
        </p:nvSpPr>
        <p:spPr>
          <a:xfrm>
            <a:off x="722941" y="5046325"/>
            <a:ext cx="4468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err="1">
                <a:solidFill>
                  <a:schemeClr val="bg1">
                    <a:lumMod val="95000"/>
                  </a:schemeClr>
                </a:solidFill>
              </a:rPr>
              <a:t>I'm</a:t>
            </a:r>
            <a:r>
              <a:rPr lang="fr-CA" sz="4400" dirty="0">
                <a:solidFill>
                  <a:schemeClr val="bg1">
                    <a:lumMod val="95000"/>
                  </a:schemeClr>
                </a:solidFill>
              </a:rPr>
              <a:t> not </a:t>
            </a:r>
            <a:r>
              <a:rPr lang="fr-CA" sz="4400" dirty="0" err="1">
                <a:solidFill>
                  <a:schemeClr val="bg1">
                    <a:lumMod val="95000"/>
                  </a:schemeClr>
                </a:solidFill>
              </a:rPr>
              <a:t>that</a:t>
            </a:r>
            <a:r>
              <a:rPr lang="fr-CA" sz="4400" dirty="0">
                <a:solidFill>
                  <a:schemeClr val="bg1">
                    <a:lumMod val="95000"/>
                  </a:schemeClr>
                </a:solidFill>
              </a:rPr>
              <a:t> innocent</a:t>
            </a:r>
          </a:p>
        </p:txBody>
      </p:sp>
    </p:spTree>
    <p:extLst>
      <p:ext uri="{BB962C8B-B14F-4D97-AF65-F5344CB8AC3E}">
        <p14:creationId xmlns:p14="http://schemas.microsoft.com/office/powerpoint/2010/main" val="301243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D4A46-2869-4635-A5AA-F738EFB4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Quiz: Do You Know Lisa Simpson? - ProProfs Quiz">
            <a:extLst>
              <a:ext uri="{FF2B5EF4-FFF2-40B4-BE49-F238E27FC236}">
                <a16:creationId xmlns:a16="http://schemas.microsoft.com/office/drawing/2014/main" id="{022BDB7E-BF56-4277-94D3-FA7B63ED3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03" y="-381000"/>
            <a:ext cx="14727622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D5904F-338F-4A22-8F30-E15AC9019404}"/>
              </a:ext>
            </a:extLst>
          </p:cNvPr>
          <p:cNvSpPr txBox="1"/>
          <p:nvPr/>
        </p:nvSpPr>
        <p:spPr>
          <a:xfrm>
            <a:off x="7391400" y="890972"/>
            <a:ext cx="4468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I played with your heart, got lost in the game</a:t>
            </a:r>
            <a:endParaRPr lang="fr-CA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585FB-A79A-46E4-91EA-2269932E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From Daria to Louise Belcher: Lisa Simpson's favourite feminist cartoons">
            <a:extLst>
              <a:ext uri="{FF2B5EF4-FFF2-40B4-BE49-F238E27FC236}">
                <a16:creationId xmlns:a16="http://schemas.microsoft.com/office/drawing/2014/main" id="{6026091E-2A43-4A97-BA41-14145B123F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2" y="10123"/>
            <a:ext cx="6906409" cy="69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B602CF-879C-4571-8747-0419AB6B8049}"/>
              </a:ext>
            </a:extLst>
          </p:cNvPr>
          <p:cNvSpPr txBox="1"/>
          <p:nvPr/>
        </p:nvSpPr>
        <p:spPr>
          <a:xfrm>
            <a:off x="3575123" y="365125"/>
            <a:ext cx="4468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Oops, you think I'm in love</a:t>
            </a:r>
            <a:endParaRPr lang="fr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D0E0B-D812-40E9-B58B-A9B6E302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Lisa ayant peur - La famille simpson">
            <a:extLst>
              <a:ext uri="{FF2B5EF4-FFF2-40B4-BE49-F238E27FC236}">
                <a16:creationId xmlns:a16="http://schemas.microsoft.com/office/drawing/2014/main" id="{E673D09E-25F6-4260-A196-88E6242AF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20075" r="12857" b="40822"/>
          <a:stretch/>
        </p:blipFill>
        <p:spPr bwMode="auto">
          <a:xfrm>
            <a:off x="-6019800" y="-209127"/>
            <a:ext cx="20032401" cy="101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sa ayant peur - La famille simpson">
            <a:extLst>
              <a:ext uri="{FF2B5EF4-FFF2-40B4-BE49-F238E27FC236}">
                <a16:creationId xmlns:a16="http://schemas.microsoft.com/office/drawing/2014/main" id="{CAD64DE7-07A8-48DB-9C08-525AAE839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20075" r="12857" b="40822"/>
          <a:stretch/>
        </p:blipFill>
        <p:spPr bwMode="auto">
          <a:xfrm>
            <a:off x="-5867400" y="-56727"/>
            <a:ext cx="20032401" cy="101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EC3545-B8F3-4957-8529-188EC8FBCA15}"/>
              </a:ext>
            </a:extLst>
          </p:cNvPr>
          <p:cNvSpPr txBox="1"/>
          <p:nvPr/>
        </p:nvSpPr>
        <p:spPr>
          <a:xfrm>
            <a:off x="0" y="212725"/>
            <a:ext cx="446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That I'm sent from above</a:t>
            </a:r>
            <a:endParaRPr lang="fr-CA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0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E7B5E-BD30-41F1-A9A6-53FED7D5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CB836DD-9193-4B76-ADE1-20E0E82E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13" t="-494" b="494"/>
          <a:stretch/>
        </p:blipFill>
        <p:spPr>
          <a:xfrm>
            <a:off x="3743661" y="0"/>
            <a:ext cx="3216536" cy="92154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913ED9-D50D-4F32-AD96-0DE699FBD5DD}"/>
              </a:ext>
            </a:extLst>
          </p:cNvPr>
          <p:cNvSpPr txBox="1"/>
          <p:nvPr/>
        </p:nvSpPr>
        <p:spPr>
          <a:xfrm>
            <a:off x="7414260" y="2732627"/>
            <a:ext cx="4468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 before you go, there's something I want you to have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99607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A993D-9A54-4C70-8A10-4783B540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Stat Anything: Ralph Wiggum | New Monster for Fifth Edition - DMDave | All  Things Fifth Edition">
            <a:extLst>
              <a:ext uri="{FF2B5EF4-FFF2-40B4-BE49-F238E27FC236}">
                <a16:creationId xmlns:a16="http://schemas.microsoft.com/office/drawing/2014/main" id="{7D0C2C6B-BACF-406A-BDE2-2BD44FB2A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88" y="-424799"/>
            <a:ext cx="12942390" cy="72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E4A67D-B7EE-477D-96A3-06685BC52407}"/>
              </a:ext>
            </a:extLst>
          </p:cNvPr>
          <p:cNvSpPr txBox="1"/>
          <p:nvPr/>
        </p:nvSpPr>
        <p:spPr>
          <a:xfrm>
            <a:off x="6885791" y="60325"/>
            <a:ext cx="446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Oops, I did it again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53407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68F9B-E108-4337-9BD6-A353F96D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2EF1E85-3468-4D30-A2E3-203D3887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146" y="28239"/>
            <a:ext cx="6829761" cy="68297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3A7936-4554-426D-8EAB-177409D0B831}"/>
              </a:ext>
            </a:extLst>
          </p:cNvPr>
          <p:cNvSpPr txBox="1"/>
          <p:nvPr/>
        </p:nvSpPr>
        <p:spPr>
          <a:xfrm>
            <a:off x="7950349" y="4890769"/>
            <a:ext cx="4468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made you believe we're more than just friends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084148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73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Story 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</dc:title>
  <dc:creator>CSBE</dc:creator>
  <cp:lastModifiedBy>CSBE</cp:lastModifiedBy>
  <cp:revision>5</cp:revision>
  <dcterms:created xsi:type="dcterms:W3CDTF">2022-11-17T15:33:11Z</dcterms:created>
  <dcterms:modified xsi:type="dcterms:W3CDTF">2022-11-17T16:01:30Z</dcterms:modified>
</cp:coreProperties>
</file>