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51973-052E-446C-BCDD-1E4C668DE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91952D-01FA-4491-BE44-ACA4531C6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F5BCF-7635-4A43-8A0C-3D4E6AB6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4E322-6F0F-47B1-BEFF-B9C94681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F3DE76-D751-40D3-9FA8-A0273BD1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19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AD844-2928-48F2-9521-D2BBFD2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56A2FF-A933-48FE-B6A1-8F6547C62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715EF2-2262-42A4-92A8-F9083FBA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4EAB3-38F9-40E7-8BFD-F7644780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F8D3E5-FD4A-4686-8E32-777A2B0A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567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CCE2DD-6933-4A67-A693-CC5102962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17A976-681D-47D9-BACB-9B9E25A9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E51D8F-0628-4D22-9305-411C0DA8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10FCB-9524-4E10-AAD5-EFAB6547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35F6F-CDE0-4B55-BC3D-7C4234B5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363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5655B-CABF-4247-8DE6-F188744E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2FE195-9E21-4298-8808-604A03BA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879C8-F089-4EB9-9FBD-EDF00708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4EDCF-2BCE-4FAF-BE5E-5313E13D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09634E-5995-45AD-A9CF-5E51D252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942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E7E2C-6BE8-47E3-950A-E2D9957E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C741F1-A737-4D72-AFEB-2D0BE5B37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6C33D-AA67-4B30-8BA0-AF93ECCA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006564-CEF0-46CC-9B8C-FDC5B499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18EF31-6371-43BF-92B3-FB241D37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179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D4910-927A-48B8-B5DF-EF37B97D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2E3A7D-D337-4972-AE68-6BB11C67C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79356D-6ED2-40CE-A725-4F877250F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E98C0D-6D3C-4C33-AE9D-6CB949D5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432246-2844-40D0-B78D-2BFAF50C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DA3C25-84F8-48D1-9430-CDF870FD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616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8D45F-6EAC-4DC8-A230-F98B73C9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F2B13D-1D2F-4DB5-8133-46D2656EF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791619-E752-4EF9-94DC-A9D53B70F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01B89C-F564-4286-8DB1-4D783DB6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153FD4-1BA3-45F6-86EF-E22462A76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6C5FFB-C904-4898-87C7-75F23F4D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4232FB-5C9A-42A8-A744-B53577E1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2091BF-2740-48A7-A14E-87547536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94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C2BF3-6ED0-40E3-964A-5C37A73D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28EA49-9079-4699-B311-2DDE0942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0132FC-6833-410D-94AA-073B2664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91D827-E64F-470F-9BE4-075B8F9A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440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1F0A3F-5F62-479B-9500-67DE0C14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07882D-52F0-4A14-AB28-37D350DE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C1E6BC-7A25-4D58-A967-ED2F11CE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964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B5584-2FDE-4D5F-B1A3-10CFAF84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5D5B1C-AE57-405E-BE13-186216E7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0F4617-B9CC-4120-9F68-C4CD3D4EE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A30B79-1A78-4C95-BB73-B9EEDA78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B76CB0-DA81-49B3-A48C-FCD597B6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C82466-AA64-40B2-A75E-D21014E3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823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15282-E024-4EAC-B89A-A59C403A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C4E2D6-92A8-42B8-B3D2-370DF1937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556D1E-DE23-4537-9B46-E0A722CB2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06196B-46AF-4BAC-A764-2104EEF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806CF5-A5B1-4164-9C96-AD73316E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B1EDEA-F1E8-43E7-A59E-486A6079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91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DE732F-5F8F-4097-99A7-1446A8D2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E7E90D-B367-4D45-8B1F-88AD7D1C2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C76FEE-8066-4E6C-BC71-5DC57C982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8E03-31B4-4DAD-BF98-4C1406C1D95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1616FB-E7FA-4B99-A190-95086F82B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C7A305-4536-48A2-8C04-CC60AE9CC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D1E6-B9DE-4963-8301-EFBB978668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427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3F98A-01D8-45CF-86C1-4F82DCA56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Phénomènes</a:t>
            </a:r>
            <a:br>
              <a:rPr lang="fr-CA" dirty="0"/>
            </a:br>
            <a:r>
              <a:rPr lang="fr-CA" dirty="0"/>
              <a:t>Fait par Kate Lessard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0832A1-C240-4098-9F05-CD9487F53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643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D3FC9-D2A1-4D83-86AD-CFF441F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BEC2001-710A-48FB-B42A-5F7F8B46E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14" y="0"/>
            <a:ext cx="13166202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6D1B990-441D-4C34-8DA1-6A8EF1C1A867}"/>
              </a:ext>
            </a:extLst>
          </p:cNvPr>
          <p:cNvSpPr txBox="1"/>
          <p:nvPr/>
        </p:nvSpPr>
        <p:spPr>
          <a:xfrm>
            <a:off x="718458" y="892628"/>
            <a:ext cx="5728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b="1" dirty="0">
                <a:solidFill>
                  <a:schemeClr val="bg1"/>
                </a:solidFill>
              </a:rPr>
              <a:t>Les aurore boréal</a:t>
            </a:r>
          </a:p>
        </p:txBody>
      </p:sp>
    </p:spTree>
    <p:extLst>
      <p:ext uri="{BB962C8B-B14F-4D97-AF65-F5344CB8AC3E}">
        <p14:creationId xmlns:p14="http://schemas.microsoft.com/office/powerpoint/2010/main" val="218943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3E76C-DA58-4461-8A32-DB9FD13D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99FC2B5-7F2B-46CC-BF60-EA793B48D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03642"/>
            <a:ext cx="12192000" cy="812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82D50E4-2EBE-420C-A81F-6E7F23F2D166}"/>
              </a:ext>
            </a:extLst>
          </p:cNvPr>
          <p:cNvSpPr txBox="1"/>
          <p:nvPr/>
        </p:nvSpPr>
        <p:spPr>
          <a:xfrm>
            <a:off x="838200" y="767358"/>
            <a:ext cx="380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5400" b="1" dirty="0">
                <a:solidFill>
                  <a:schemeClr val="bg1"/>
                </a:solidFill>
              </a:rPr>
              <a:t>Étoile filante</a:t>
            </a:r>
          </a:p>
        </p:txBody>
      </p:sp>
    </p:spTree>
    <p:extLst>
      <p:ext uri="{BB962C8B-B14F-4D97-AF65-F5344CB8AC3E}">
        <p14:creationId xmlns:p14="http://schemas.microsoft.com/office/powerpoint/2010/main" val="225724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8929E-A60E-427F-9C1D-928741C9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5FB22E6-3535-43BC-A4F3-41942128A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54" t="14412" r="191" b="17601"/>
          <a:stretch/>
        </p:blipFill>
        <p:spPr>
          <a:xfrm>
            <a:off x="0" y="0"/>
            <a:ext cx="12192000" cy="79262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9EF454E-4465-4033-B9A3-ED306B9F60B1}"/>
              </a:ext>
            </a:extLst>
          </p:cNvPr>
          <p:cNvSpPr txBox="1"/>
          <p:nvPr/>
        </p:nvSpPr>
        <p:spPr>
          <a:xfrm>
            <a:off x="742278" y="566241"/>
            <a:ext cx="2671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5400" b="1" dirty="0">
                <a:solidFill>
                  <a:schemeClr val="bg1"/>
                </a:solidFill>
              </a:rPr>
              <a:t>province</a:t>
            </a:r>
          </a:p>
        </p:txBody>
      </p:sp>
    </p:spTree>
    <p:extLst>
      <p:ext uri="{BB962C8B-B14F-4D97-AF65-F5344CB8AC3E}">
        <p14:creationId xmlns:p14="http://schemas.microsoft.com/office/powerpoint/2010/main" val="316495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A4902-00B0-4D3B-95F4-B90ACDF4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3A879F-9998-4BB7-978A-4DFCF2366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81" t="14412" b="18342"/>
          <a:stretch/>
        </p:blipFill>
        <p:spPr>
          <a:xfrm>
            <a:off x="-373060" y="-1120444"/>
            <a:ext cx="12742950" cy="83267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B18AE5-8DFC-4438-96C4-2DB9051E90E0}"/>
              </a:ext>
            </a:extLst>
          </p:cNvPr>
          <p:cNvSpPr txBox="1"/>
          <p:nvPr/>
        </p:nvSpPr>
        <p:spPr>
          <a:xfrm>
            <a:off x="337457" y="11182"/>
            <a:ext cx="1189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</a:rPr>
              <a:t>MRC</a:t>
            </a:r>
          </a:p>
        </p:txBody>
      </p:sp>
    </p:spTree>
    <p:extLst>
      <p:ext uri="{BB962C8B-B14F-4D97-AF65-F5344CB8AC3E}">
        <p14:creationId xmlns:p14="http://schemas.microsoft.com/office/powerpoint/2010/main" val="156907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14948-8952-4291-9D69-C45B6399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D4757A3-32DC-4A20-A5F3-5811CE93D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7" t="16143" r="11010" b="17848"/>
          <a:stretch/>
        </p:blipFill>
        <p:spPr>
          <a:xfrm>
            <a:off x="-3110010" y="-179614"/>
            <a:ext cx="15596779" cy="72172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9EFF379-6626-44BC-897E-F47D65626DA0}"/>
              </a:ext>
            </a:extLst>
          </p:cNvPr>
          <p:cNvSpPr txBox="1"/>
          <p:nvPr/>
        </p:nvSpPr>
        <p:spPr>
          <a:xfrm>
            <a:off x="-740231" y="365125"/>
            <a:ext cx="2917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Localité</a:t>
            </a:r>
          </a:p>
        </p:txBody>
      </p:sp>
    </p:spTree>
    <p:extLst>
      <p:ext uri="{BB962C8B-B14F-4D97-AF65-F5344CB8AC3E}">
        <p14:creationId xmlns:p14="http://schemas.microsoft.com/office/powerpoint/2010/main" val="21341505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</Words>
  <Application>Microsoft Office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Phénomènes Fait par Kate Lessard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2022-09-22T14:14:51Z</dcterms:created>
  <dcterms:modified xsi:type="dcterms:W3CDTF">2022-09-22T14:35:06Z</dcterms:modified>
</cp:coreProperties>
</file>