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B4FC3-6B24-4FA4-A4C7-01773751C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66BDE1-1724-4AB9-9CDF-606D0B8C8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0F6121-132D-420C-AF87-AD957D18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9713-2132-47A1-95B5-D3DA072A12DE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3AF10E-8F01-4AE3-AAE6-AE16E5717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A56B6C-4712-4BFA-8885-0FD96861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1F45-0415-47A8-97DD-F8BE12462B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4296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33CA51-90B5-42EF-BE39-FB5F84A1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61E7461-5823-4BA3-A9D6-F3D64591B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3F324F-00C6-4C42-A215-ADB848A8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9713-2132-47A1-95B5-D3DA072A12DE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2E1D0B-F3A9-47BA-901F-FD544447A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88CEE9-EAAE-49C6-A6B6-6C2375C9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1F45-0415-47A8-97DD-F8BE12462B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988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AC25F1D-32C1-4DE8-A4A5-23FEBB29EF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F8F7B26-EAA7-4710-BA32-4460D13E9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21761D-14EE-4D50-94C5-5D1233609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9713-2132-47A1-95B5-D3DA072A12DE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DD54F8-E342-4B7C-9970-FDF5739E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0D0FE9-7DFC-4E7E-958B-8764AADE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1F45-0415-47A8-97DD-F8BE12462B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3672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C2630-D56A-4950-9DB3-0E3203DD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F12DDD-7005-473D-A9B6-7B48F257F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447028-1604-4B89-838E-5F2A6378E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9713-2132-47A1-95B5-D3DA072A12DE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7D6608-2636-4AF7-9439-9FCC1A103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D70CA4-D073-46C1-B1E2-51E5F7C9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1F45-0415-47A8-97DD-F8BE12462B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2854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CBF6D-D144-409D-98BF-95B9494D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DB1B7C-FD7A-4963-BE22-CB9178D4C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221EAC-F3A4-43E7-903F-69FFF2E1B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9713-2132-47A1-95B5-D3DA072A12DE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C0C3C0-5CF3-4D2A-A786-743FC38BD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80FBA8-DD0B-4A6F-8A86-F8805ABC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1F45-0415-47A8-97DD-F8BE12462B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498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13C4C7-910A-434C-B97D-D8FF6986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03335D-46E1-4987-8BEB-581674DCD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A3CD62-B655-47F8-AFC6-ED81584C9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08A3BB-EC51-4B63-B4C0-24528871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9713-2132-47A1-95B5-D3DA072A12DE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609201-B435-4787-8CF3-0B6BAA2D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7A1424-BF4D-4D1F-AB93-5D2EB9284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1F45-0415-47A8-97DD-F8BE12462B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059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31784D-5AB1-48DC-8D19-F8CACA68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9ECB09-21BE-4A0E-A9FB-E7A3A99DA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2FBC6D-CB6F-4895-ABD9-C47EA81B4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B13102A-BB51-4478-9F33-8B878828E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6D3B67C-C2CF-4311-AD9B-5A4B48154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690CFE-1D8B-4AFF-8FB8-F49B68F5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9713-2132-47A1-95B5-D3DA072A12DE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F3FC27B-7DF9-4CBF-8F49-321E0D95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6695F4E-9E2E-4173-B1DB-81594A9E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1F45-0415-47A8-97DD-F8BE12462B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278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B8A820-09A7-4BBB-AC8F-D20B4DED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6518D27-FCE7-4B15-8BD6-0964ECC11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9713-2132-47A1-95B5-D3DA072A12DE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9F893F-80F9-4CF4-99B9-065EE5D9E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292502-8F4E-4857-8FB5-E2D6783E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1F45-0415-47A8-97DD-F8BE12462B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790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804F90-9890-42D7-B0A6-1A4CE869E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9713-2132-47A1-95B5-D3DA072A12DE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9510F1-E01B-469B-BDA4-B8DD7CE2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0A5B45-5CF0-457A-8403-C3B06217A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1F45-0415-47A8-97DD-F8BE12462B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131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057734-6FA1-403A-9179-5B8C088C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B03EF9-CC15-46C3-B068-6CAFA8B38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C457AC-92A8-44DD-9FCA-2940162D4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BB97C6-6F07-4725-B510-94F024EA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9713-2132-47A1-95B5-D3DA072A12DE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B379DE-5595-4F76-896E-BB33BC18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5A437C-86A9-4684-86D0-EC0685C3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1F45-0415-47A8-97DD-F8BE12462B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80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D4F598-626F-45BB-9C0F-1E5DC6EA0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19722F5-E632-494B-AA16-2833DAE1A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0D6C41-486B-4CD0-98C7-DED4DA1DA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8A3452-21E1-4030-B590-EED0CD56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9713-2132-47A1-95B5-D3DA072A12DE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D1E402-26AD-4D2F-9B73-5FD25713A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AA70B3-BD1E-41D6-AFCA-F17EB2594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1F45-0415-47A8-97DD-F8BE12462B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54735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2B1AB8-4366-44E9-A0B8-27FDE4199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B1521F-BD42-4D62-948F-CFB207532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848B04-158A-4DBB-9D38-13E72B6D3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B9713-2132-47A1-95B5-D3DA072A12DE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3DCB57-005E-445D-8B32-F37EA6123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5A21CA-17B9-4A6B-92E0-47443F79B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11F45-0415-47A8-97DD-F8BE12462B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092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Andrea_del_Verrocchio" TargetMode="External"/><Relationship Id="rId7" Type="http://schemas.openxmlformats.org/officeDocument/2006/relationships/image" Target="../media/image4.jpeg"/><Relationship Id="rId2" Type="http://schemas.openxmlformats.org/officeDocument/2006/relationships/hyperlink" Target="https://fr.wikipedia.org/wiki/Paysage_de_la_vall%C3%A9e_de_l%27Arn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9D4315-0380-4022-B54A-D7B4ED9B3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0342" y="849085"/>
            <a:ext cx="413658" cy="693399"/>
          </a:xfrm>
        </p:spPr>
        <p:txBody>
          <a:bodyPr>
            <a:normAutofit fontScale="90000"/>
          </a:bodyPr>
          <a:lstStyle/>
          <a:p>
            <a:endParaRPr lang="fr-CA" i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1C7783-9B32-49B2-AC72-84BC9610D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15686" y="535194"/>
            <a:ext cx="6411686" cy="3078864"/>
          </a:xfrm>
        </p:spPr>
        <p:txBody>
          <a:bodyPr>
            <a:normAutofit lnSpcReduction="10000"/>
          </a:bodyPr>
          <a:lstStyle/>
          <a:p>
            <a:r>
              <a:rPr lang="fr-CA" dirty="0"/>
              <a:t>Nom: Leonardo da Vinci</a:t>
            </a:r>
          </a:p>
          <a:p>
            <a:r>
              <a:rPr lang="fr-CA" dirty="0"/>
              <a:t> Nationalité: italienne</a:t>
            </a:r>
          </a:p>
          <a:p>
            <a:r>
              <a:rPr lang="fr-CA" dirty="0"/>
              <a:t> Période de temps:1452-1519</a:t>
            </a:r>
          </a:p>
          <a:p>
            <a:r>
              <a:rPr lang="fr-CA" dirty="0"/>
              <a:t> Contributions :</a:t>
            </a:r>
            <a:r>
              <a:rPr lang="fr-CA" b="1" dirty="0"/>
              <a:t>statu </a:t>
            </a:r>
            <a:r>
              <a:rPr lang="fr-CA" b="1" dirty="0" err="1"/>
              <a:t>david</a:t>
            </a:r>
            <a:r>
              <a:rPr lang="fr-CA" b="1" dirty="0"/>
              <a:t>, salle du grand conseil, </a:t>
            </a:r>
            <a:r>
              <a:rPr lang="fr-CA" b="1" i="1" u="sng" dirty="0">
                <a:solidFill>
                  <a:schemeClr val="bg2">
                    <a:lumMod val="1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Paysage de la vallée de l'Arno</a:t>
            </a:r>
            <a:r>
              <a:rPr lang="fr-CA" b="1" i="1" u="sng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fr-CA" b="1" dirty="0">
                <a:solidFill>
                  <a:schemeClr val="bg2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Andrea </a:t>
            </a:r>
            <a:r>
              <a:rPr lang="fr-CA" b="1" dirty="0" err="1">
                <a:solidFill>
                  <a:schemeClr val="bg2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</a:t>
            </a:r>
            <a:r>
              <a:rPr lang="fr-CA" b="1" dirty="0">
                <a:solidFill>
                  <a:schemeClr val="bg2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Verrocchio</a:t>
            </a:r>
            <a:r>
              <a:rPr lang="fr-CA" b="1" dirty="0">
                <a:solidFill>
                  <a:schemeClr val="bg2">
                    <a:lumMod val="10000"/>
                  </a:schemeClr>
                </a:solidFill>
              </a:rPr>
              <a:t>, hélicoptère, la </a:t>
            </a:r>
            <a:r>
              <a:rPr lang="fr-CA" b="1" dirty="0" err="1">
                <a:solidFill>
                  <a:schemeClr val="bg2">
                    <a:lumMod val="10000"/>
                  </a:schemeClr>
                </a:solidFill>
              </a:rPr>
              <a:t>joconde</a:t>
            </a:r>
            <a:r>
              <a:rPr lang="fr-CA" b="1" dirty="0">
                <a:solidFill>
                  <a:schemeClr val="bg2">
                    <a:lumMod val="10000"/>
                  </a:schemeClr>
                </a:solidFill>
              </a:rPr>
              <a:t>, un tank</a:t>
            </a:r>
          </a:p>
          <a:p>
            <a:endParaRPr lang="fr-CA" dirty="0"/>
          </a:p>
          <a:p>
            <a:r>
              <a:rPr lang="fr-CA" dirty="0"/>
              <a:t> Images (2)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39180E4-48F7-4B7F-8651-C299EB55C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711" y="383406"/>
            <a:ext cx="891431" cy="1337147"/>
          </a:xfrm>
          <a:prstGeom prst="rect">
            <a:avLst/>
          </a:prstGeom>
        </p:spPr>
      </p:pic>
      <p:pic>
        <p:nvPicPr>
          <p:cNvPr id="1028" name="Picture 4" descr="Drapeau de l'Italie — Wikipédia">
            <a:extLst>
              <a:ext uri="{FF2B5EF4-FFF2-40B4-BE49-F238E27FC236}">
                <a16:creationId xmlns:a16="http://schemas.microsoft.com/office/drawing/2014/main" id="{C61ACFD5-A3C4-4D73-8C60-B92790879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36" y="337605"/>
            <a:ext cx="2143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onardo da Vinci: Facts, Paintings &amp; Inventions - HISTORY - HISTORY">
            <a:extLst>
              <a:ext uri="{FF2B5EF4-FFF2-40B4-BE49-F238E27FC236}">
                <a16:creationId xmlns:a16="http://schemas.microsoft.com/office/drawing/2014/main" id="{1B640EB9-1D64-4F23-A0B7-097F3A2A6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109357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onardo da Vinci | Achievements | Britannica">
            <a:extLst>
              <a:ext uri="{FF2B5EF4-FFF2-40B4-BE49-F238E27FC236}">
                <a16:creationId xmlns:a16="http://schemas.microsoft.com/office/drawing/2014/main" id="{38D06DB4-1260-4992-81A2-5083B699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54" y="3429000"/>
            <a:ext cx="4191907" cy="321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7908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53</Words>
  <Application>Microsoft Office PowerPoint</Application>
  <PresentationFormat>Grand écran</PresentationFormat>
  <Paragraphs>6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CSBE</dc:creator>
  <cp:lastModifiedBy>CSBE</cp:lastModifiedBy>
  <cp:revision>2</cp:revision>
  <dcterms:created xsi:type="dcterms:W3CDTF">2022-11-01T16:21:07Z</dcterms:created>
  <dcterms:modified xsi:type="dcterms:W3CDTF">2022-11-01T16:25:11Z</dcterms:modified>
</cp:coreProperties>
</file>