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A7951-D9BF-417E-AD3F-ED0357DC6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EA997F-73EC-4EAC-84E6-6612E7A4B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827281-7F1E-4916-B80F-87D6F96C3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956997-5F3C-4712-B170-3D0C7C807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D6DB1F-D213-4659-A5A3-A0F1FF69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766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99BD8-5AE6-4936-AAC3-C660D618F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1BB50E-5C4D-439B-847F-A2D85337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F25138-7130-4248-AE9A-ED4315F8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D0E3D5-97A1-4478-AB20-FF6444083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C80D5A-2BC3-420C-9F98-EAB52A7B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700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0A0F0F-9437-4649-9394-E05AB3339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BCA15C-0B11-450C-83D5-437520A3B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DEC953-B81C-418A-95B1-5B81D7ADC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1F87C7-89F5-425C-A89C-7DC3631D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4AA18B-589A-49AF-AB02-BF98F47FF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597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1DA6E1-3204-4938-99A5-C14910E9B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763150-F30C-49F4-A942-47BB38492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29D802-9A42-47E1-8220-CA9C1EB59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322A8F-CF81-4108-876F-97C36C882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AAACD-A830-454B-931B-D6041480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872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F83E7C-0AFE-428B-9D3C-B0ED3F54D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82BF0A-C259-439E-99D9-9B235A851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5DA69F-D8CE-45E3-9F15-CD0836EDF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A03ACB-4810-4AB7-9699-8A130EAD0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9DDB0E-59C2-4025-ADDE-D5478C2AD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989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32D98-4F4A-44A2-A88F-0BB1E6FCB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5BB169-3152-45C7-BB43-3C8BE0A1C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698A8D-D9E8-4FE5-821A-CA86A166D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B49DE4-3FF2-403B-A254-06C8EDCE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CD3C21-0A7C-4EB5-A4D1-39DFE2CB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38A4BF-2077-424B-8420-9D0FCC07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576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9C28D9-6CA0-4FC6-9BC5-52215E49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876857-CFE4-4BFC-BBDB-D56351CFA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DFB171-354A-41F8-825A-755956A55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4866D1E-714D-4FA5-9808-244E2B0ED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ED1E216-D36D-462A-9725-099E4D423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BCF9064-39B0-447B-8A98-E2A093AF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5A9DF7B-A1EA-463E-9FB4-FD89B2BE9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EBC521-9AC2-446E-AECA-C45E79E0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659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A3F8AA-8639-40B3-A4EE-2379778BA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86AB43-D557-452D-9ACB-C53644F9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1DCB960-F078-4F8A-82C3-5C61A636A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1CADCC-79B2-4B4C-B8B0-31471FCC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428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C46DBE3-637E-45CC-83B9-13AC4FEAA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91539A2-3FD4-424D-A4ED-386B22E3E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1DFB2B-640A-4B66-8131-373627244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431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BD16B8-F4F5-4DD8-BFB4-185F1EE2F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F84CA9-8347-4877-9A46-A1793585B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163401-F736-476D-AB8D-A1679AD45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D3185-2737-47AD-B3FE-69A669E46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00C41E-4B07-42C3-9EA5-8FF390F45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029258-6DC3-41C3-A45B-30236C7C8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205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F24B9-8806-4841-806B-D7B7EC608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D1EAEB0-D66C-4F3F-9990-B6BB83784F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7905769-E71E-46FA-8C55-8696430C9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48FA37-4BAE-4DBA-B514-F649EE0EC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0D1A9C-8055-4D2D-8D8D-37F60A86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5CED01-4386-4E3F-BDC3-CBCCB6A0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73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438561C-EEF7-47E7-8342-D75C6186B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726C84-5B20-47FA-B637-51E1B361A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169538-E794-44CB-AF54-4C5C4558F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48157-2C2A-4E04-B051-E593EDBC55F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55BF36-8A73-4F08-B4FE-4B16D96E4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DC1770-8221-49D1-8BEA-4644748B0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D9F41-2BDC-462E-8D02-9F796A5A6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212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23FA4-3692-4EE8-A3A4-5CC453E1C5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/>
              <a:t>Platicage</a:t>
            </a:r>
            <a:r>
              <a:rPr lang="fr-CA" dirty="0"/>
              <a:t> du Rainbow Warrior </a:t>
            </a:r>
            <a:br>
              <a:rPr lang="fr-CA" dirty="0"/>
            </a:br>
            <a:r>
              <a:rPr lang="fr-CA" dirty="0"/>
              <a:t>Par Kate Lessard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22C1A0-35B5-4A50-A438-CC8C1B7155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34 years later - Remembering the Rainbow Warrior | Te Ao Māori News">
            <a:extLst>
              <a:ext uri="{FF2B5EF4-FFF2-40B4-BE49-F238E27FC236}">
                <a16:creationId xmlns:a16="http://schemas.microsoft.com/office/drawing/2014/main" id="{F5572150-FF4F-4035-A040-52CEC4842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718" y="3994759"/>
            <a:ext cx="4488404" cy="252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65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178D32-06F6-4A8D-9077-5C1B5AE5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4200" y="-1884959"/>
            <a:ext cx="5257800" cy="552748"/>
          </a:xfrm>
        </p:spPr>
        <p:txBody>
          <a:bodyPr>
            <a:normAutofit fontScale="90000"/>
          </a:bodyPr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0A5440-A1E5-4BD9-953C-8C71BDEC1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r-CA" dirty="0"/>
              <a:t>Ou: </a:t>
            </a:r>
            <a:r>
              <a:rPr lang="fr-CA" dirty="0" err="1"/>
              <a:t>Nouvelle-zélande</a:t>
            </a:r>
            <a:endParaRPr lang="fr-CA" dirty="0"/>
          </a:p>
          <a:p>
            <a:r>
              <a:rPr lang="fr-CA" dirty="0"/>
              <a:t>Quand: 7 </a:t>
            </a:r>
            <a:r>
              <a:rPr lang="fr-CA" dirty="0" err="1"/>
              <a:t>jullet</a:t>
            </a:r>
            <a:r>
              <a:rPr lang="fr-CA" dirty="0"/>
              <a:t> 1985</a:t>
            </a:r>
          </a:p>
          <a:p>
            <a:r>
              <a:rPr lang="fr-CA" dirty="0"/>
              <a:t>Quoi: </a:t>
            </a:r>
            <a:r>
              <a:rPr lang="fr-CA" dirty="0" err="1"/>
              <a:t>Exposion</a:t>
            </a:r>
            <a:r>
              <a:rPr lang="fr-CA" dirty="0"/>
              <a:t> du bateau</a:t>
            </a:r>
          </a:p>
          <a:p>
            <a:r>
              <a:rPr lang="fr-CA" dirty="0" err="1"/>
              <a:t>Conséquance</a:t>
            </a:r>
            <a:r>
              <a:rPr lang="fr-CA" dirty="0"/>
              <a:t>: mort de  photographe</a:t>
            </a:r>
          </a:p>
          <a:p>
            <a:r>
              <a:rPr lang="fr-CA" dirty="0"/>
              <a:t>Pourquoi: sa caméra</a:t>
            </a:r>
          </a:p>
          <a:p>
            <a:r>
              <a:rPr lang="fr-CA" dirty="0"/>
              <a:t>Pays: </a:t>
            </a:r>
            <a:r>
              <a:rPr lang="fr-CA" dirty="0" err="1"/>
              <a:t>france</a:t>
            </a:r>
            <a:endParaRPr lang="fr-CA" dirty="0"/>
          </a:p>
          <a:p>
            <a:r>
              <a:rPr lang="fr-CA" dirty="0"/>
              <a:t>Pm1: </a:t>
            </a:r>
            <a:r>
              <a:rPr lang="fr-CA" dirty="0" err="1"/>
              <a:t>Francois</a:t>
            </a:r>
            <a:r>
              <a:rPr lang="fr-CA" dirty="0"/>
              <a:t> </a:t>
            </a:r>
            <a:r>
              <a:rPr lang="fr-CA" dirty="0" err="1"/>
              <a:t>mitterrand</a:t>
            </a:r>
            <a:endParaRPr lang="fr-CA" dirty="0"/>
          </a:p>
          <a:p>
            <a:r>
              <a:rPr lang="fr-CA" dirty="0"/>
              <a:t>Enquête: démission du ministre de </a:t>
            </a:r>
            <a:r>
              <a:rPr lang="fr-CA"/>
              <a:t>la défens</a:t>
            </a:r>
            <a:r>
              <a:rPr lang="fr-CA" dirty="0"/>
              <a:t>e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706EBF2-C335-4CD8-90ED-100DBF1AE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3429000"/>
            <a:ext cx="21431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5211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Platicage du Rainbow Warrior  Par Kate Lessard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Platicage du Rainbow Warrior  Par Kate Lessard</dc:title>
  <dc:creator>CSBE</dc:creator>
  <cp:lastModifiedBy>CSBE</cp:lastModifiedBy>
  <cp:revision>2</cp:revision>
  <dcterms:created xsi:type="dcterms:W3CDTF">2022-11-11T16:35:32Z</dcterms:created>
  <dcterms:modified xsi:type="dcterms:W3CDTF">2022-11-11T16:38:05Z</dcterms:modified>
</cp:coreProperties>
</file>