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5199C-67D7-4A43-820D-4C4D00A71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ACA00E-8248-4C41-9C3A-8CD57A3E5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9777F0-22F4-4A76-879E-FC35321B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715612-72FC-4605-9ABA-26D7643B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418850-2158-4970-88AA-744143CA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032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94828-470E-4AA9-BD6C-DA6DE0BC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9902A8-2CB4-49FB-8859-9FFD7543F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366F1D-807B-4CF1-909D-CEC93709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BE6B82-29C4-4106-A3F6-F834604F2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178C6-339B-4008-9205-21228F6F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946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3E3F1C9-4EA8-464E-91ED-EEB7115D7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C8471F-01BA-457A-B6FE-7ED902878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97E287-61C4-4F95-8BE3-3FC3B337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F1E0C5-9B32-49F4-9676-82422CA0D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F8B52-4C18-46C1-AE3B-6B3CF966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871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8C68B-CAFB-4246-95E8-3723B34D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5220C3-3C03-431C-A415-85382B70A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255967-24F2-412D-B37D-08641FF7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C6473A-4079-4B6A-AB8F-4AE25CBE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BEB613-3933-42A6-A756-C963D67E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270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AED34-7770-40B0-B021-BA006D226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836F48-5974-4FD5-8E7C-5B869D78D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0ED1AF-45C5-4E27-A024-8195304A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611334-4251-4FEA-91F6-DB9C33EA5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2D1B26-84A9-4729-9AD5-74C3DAD8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03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D4A9E-D7AF-4857-8F7E-AA71F88AD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C9E9EF-BCF7-42A3-AF1A-702D50EDA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AC11C1-0108-4182-BE1C-ABF446F1F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CC95F2-B6D5-4009-ADB2-33AE4C15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FA4034-8EE8-45DF-8870-860931CD0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268CB1-968F-46F4-A49F-878041D0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597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D5F99-F9B3-486F-9620-1469AD3D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B51563-20A2-4073-8979-307639513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C1B74E-D22D-45AE-87F2-6852E5B5D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493FB9-657D-440A-A001-1BC8A405C7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D317FD-3A2C-4949-A7D0-67ADDE2AA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5A7080-4629-41AD-9DE4-07F2B2BA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EA6D4E-5F3D-4504-B8F5-4ADC15A5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08D2B09-DB21-4E1E-9108-1E557A782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785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6C9525-DC4E-4434-9A05-AE8BA3A9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750850-C076-4BDC-A4BA-59DD1484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CC7468-0411-475D-BF72-F3A08207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8015D4-2EFE-4837-B238-21A71E5F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6583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7041CB-96E8-40B7-9C64-4E3A329D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7B670B-4083-4130-ABBE-328205A5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55B4F62-B735-47B8-B49F-0C0B4D6BE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432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1BC22-5518-4579-B861-F3D80CE67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8C0E39-6876-417E-942D-E24A07641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F7942F-E404-4684-8422-98BE136D6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0C82B4-0AE1-4FB4-BE91-58BAD1CE5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0CBD0E-5674-4BFC-92DB-850FDA975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9740F6-A55F-4D70-9AA5-5EDAA807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849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07FF1-2B27-4BE2-8E68-AB178B1F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0BEB65-B443-4D18-8BA5-F001CAD80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CC5615-27BF-43BB-A5A7-4E8A09526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237ECB-9889-463E-BF82-EACFDD04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34203C-848D-475A-9B0A-605499CE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78765F-2F4F-458B-90B9-AED814E2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848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2B9790F-3DCC-4594-A5C4-516EFC0D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D5D246-2C2B-4A09-A91D-21CC6DF29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708A87-10CE-402C-A370-04FF4C99F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B59A6-400C-49E7-9E45-041CA357B2F0}" type="datetimeFigureOut">
              <a:rPr lang="fr-CA" smtClean="0"/>
              <a:t>2021-09-15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5A6DE7-1D42-4B2B-8D63-CC63AEC09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74B73A-F297-46A0-A256-F3761A763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F4648-9707-436A-943E-F8CF69F95D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766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CAD60EEF-2C9B-4024-8892-9FB95C14D6F5}"/>
              </a:ext>
            </a:extLst>
          </p:cNvPr>
          <p:cNvSpPr/>
          <p:nvPr/>
        </p:nvSpPr>
        <p:spPr>
          <a:xfrm>
            <a:off x="8530815" y="4098664"/>
            <a:ext cx="718484" cy="2041263"/>
          </a:xfrm>
          <a:prstGeom prst="rt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52A3BD-177E-4DC4-A7E2-D49D274C5FEC}"/>
              </a:ext>
            </a:extLst>
          </p:cNvPr>
          <p:cNvSpPr/>
          <p:nvPr/>
        </p:nvSpPr>
        <p:spPr>
          <a:xfrm>
            <a:off x="7812331" y="2823882"/>
            <a:ext cx="718483" cy="3316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11EFC1A-F453-4BD6-89AD-FA2B25F50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093847" y="4079837"/>
            <a:ext cx="718483" cy="2078916"/>
          </a:xfrm>
          <a:prstGeom prst="rect">
            <a:avLst/>
          </a:prstGeom>
        </p:spPr>
      </p:pic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FC257B57-50BF-425B-92FD-4DA66D1E7BA8}"/>
              </a:ext>
            </a:extLst>
          </p:cNvPr>
          <p:cNvSpPr/>
          <p:nvPr/>
        </p:nvSpPr>
        <p:spPr>
          <a:xfrm>
            <a:off x="7488461" y="1102659"/>
            <a:ext cx="1366221" cy="1721223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870E70-7AFD-4757-A58D-DC7160038681}"/>
              </a:ext>
            </a:extLst>
          </p:cNvPr>
          <p:cNvSpPr/>
          <p:nvPr/>
        </p:nvSpPr>
        <p:spPr>
          <a:xfrm>
            <a:off x="1539497" y="1900552"/>
            <a:ext cx="37496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Kate </a:t>
            </a:r>
            <a:r>
              <a:rPr lang="fr-F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Lesard</a:t>
            </a:r>
            <a:endParaRPr lang="fr-F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0832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2021-09-15T17:04:19Z</dcterms:created>
  <dcterms:modified xsi:type="dcterms:W3CDTF">2021-09-15T17:04:57Z</dcterms:modified>
</cp:coreProperties>
</file>