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4613E-77B4-4C98-8C24-2BB4A94C5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2CD1B8-E7B8-4CFE-AA36-8556F724C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D6715-D4B8-47C5-A0D9-CADF53F3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D19BF-80CC-4D12-BE62-B1BFE7FF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E4D30-E86A-4926-95E7-254FF5C6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86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B8C42-2862-4451-ADF1-B751BEF9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BC8E34-4A9E-43BB-84B2-91C63FC0A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622-01C3-4191-979D-FF23D5F6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9C8401-3ABC-4842-B430-0D001786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0FF8DF-A03C-40CE-B785-483F4F5A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936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2D47DC-8852-4C6A-A160-33AA0A0DE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1D7D-05CB-432C-8938-B2423826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E1F94-D677-4E81-81E0-38A43B7D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854EB5-4567-43E5-8986-AD3F967F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5E8CE4-D070-4711-B2CC-F366E5BB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7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ED973-7FDF-48D1-AE54-20A635B1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211536-ED33-43B3-B177-ADC6C204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3263D3-11DB-4C56-AF51-4624C21E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A4214A-38A9-41E4-9EA9-97B99458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EF486B-F3D9-4802-BE02-E29D5967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05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FFED1-C6AA-4278-90C6-E30FFA3D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D89A67-A16A-42B7-BA63-EF8D767F0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E1C62-0363-4E32-B964-7732FA3E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9748A8-B4AC-486F-8D6A-DF95FEA8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0E701-B2D4-4693-AE75-5F1283AD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441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4AC10-73D3-492B-BB22-6C52FF6C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C2119F-FDA2-4CC2-860C-AA83E2A37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C3AE70-25F6-449F-8F0F-D0896E870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DDB9B7-44F5-417B-846A-413B4E35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D16A5F-66D3-478F-BCB8-DF08A3C5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4F14F3-EE5E-4CC3-9802-3DC1A0AC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5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C2DA8-F1B8-43C6-B9AD-60C403B5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9B218-E5D8-44D5-9253-28845E227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8F69B5-D5F7-412A-9E9E-68C37F286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B7D7CB-5F77-45DA-A7D0-EAECC440F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219C07-1995-4D96-AC6D-DD56A1EE7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168FEB-B93B-4383-AFA7-8994D617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CEA70F-4AA6-4462-8647-D1C7174D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36A56A-0842-495C-9B54-56024C67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714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2D1F4-DFD5-48F9-B27A-B56D0DCF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E59F5E-CDE0-4C25-A2DC-C9679EF4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ADDE25-F23F-4EEB-8F71-A003B8A1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7E86AE-A34F-4EC8-BCA4-A4DA350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2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9BA0BC-9BA2-4BCF-A028-BF19BE5D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C14B5-E6AA-4D4C-8DEF-0BFC5881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B92372-3C87-42CC-B237-B1A8BD97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81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1E3C6-5A72-4C88-8DAA-A5D80021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58AB6-5092-45F1-A49F-5193D9CBE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393571-6524-4A0A-932D-31FC3D8EC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2E6323-7854-4396-ACA5-9BA1C7F6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177C92-7964-4D94-88C1-9372D119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5EA9D1-A08F-4388-B8B0-7A84C92F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82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2C899-4F3F-4345-9103-81A903D6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49C4EA-EB79-41FD-A6B5-C90B1AB22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46A54E-9C54-4D1B-AB15-9F6BE1631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C47A42-6DA6-4597-9C97-B4394A00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C3FA4D-A292-4497-8386-8682E5B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B47D2F-6FCF-4B8E-AB21-D90979AA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84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2A00C2-815E-437D-B0A2-4F7C9AAD5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EEEAC0-843B-4DB7-92BA-D3D5121E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1892F2-1584-4C3F-939F-C170930D5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D982-831D-42B8-8846-F96F96D8DAA6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A9711-3695-4475-9174-08DAD8B77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E3F66D-07A8-45BC-BF1A-F7001E15D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BAEC-5A77-492C-B81C-063D7C3701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63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15930-21A5-4DD5-9126-6D334EFD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2" y="224835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CA" sz="9600" dirty="0"/>
              <a:t>Volleyball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7FDEB9-9D70-4EAE-A827-8EF22F12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371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BB1B8-FC90-4E28-BEB8-953E0BF32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Volley </a:t>
            </a:r>
            <a:r>
              <a:rPr lang="fr-CA" dirty="0" err="1"/>
              <a:t>ball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E1641B-9EFE-4258-895C-2AF1CFF14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Canada's women's Volleyball Nations League campaign ends with loss to  Netherlands | CBC Sports">
            <a:extLst>
              <a:ext uri="{FF2B5EF4-FFF2-40B4-BE49-F238E27FC236}">
                <a16:creationId xmlns:a16="http://schemas.microsoft.com/office/drawing/2014/main" id="{2F042570-EDC0-49FA-A01A-67403A236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575689" cy="837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86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AD674-EADC-40D9-B024-17827582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2022 NCAA volleyball season primer - Key storylines, analysis, predictions  and more">
            <a:extLst>
              <a:ext uri="{FF2B5EF4-FFF2-40B4-BE49-F238E27FC236}">
                <a16:creationId xmlns:a16="http://schemas.microsoft.com/office/drawing/2014/main" id="{D45155F4-D9F3-4BC1-9CB5-C6702868D5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51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D01E7-49CA-4726-B5CB-9D2FFEA7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4" name="Picture 2" descr="U.S. Women Sweep Brazil in Rematch of Olympic Final - USA Volleyball">
            <a:extLst>
              <a:ext uri="{FF2B5EF4-FFF2-40B4-BE49-F238E27FC236}">
                <a16:creationId xmlns:a16="http://schemas.microsoft.com/office/drawing/2014/main" id="{A5D0A495-FBC1-4438-ACFF-D740E5C5CF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409714" cy="68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1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E3E1A-8025-432F-A4FD-525FA1D7A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Volleyball féminin | Rouge et Or de l'Université Laval">
            <a:extLst>
              <a:ext uri="{FF2B5EF4-FFF2-40B4-BE49-F238E27FC236}">
                <a16:creationId xmlns:a16="http://schemas.microsoft.com/office/drawing/2014/main" id="{8AC1570C-990D-412E-83D1-DF73B95CA5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464143" cy="676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382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Volleyball</vt:lpstr>
      <vt:lpstr>Volley ball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Volleyball</dc:title>
  <dc:creator>CSBE</dc:creator>
  <cp:lastModifiedBy>CSBE</cp:lastModifiedBy>
  <cp:revision>1</cp:revision>
  <dcterms:created xsi:type="dcterms:W3CDTF">2022-11-02T17:27:14Z</dcterms:created>
  <dcterms:modified xsi:type="dcterms:W3CDTF">2022-11-02T17:27:50Z</dcterms:modified>
</cp:coreProperties>
</file>