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D4613E-77B4-4C98-8C24-2BB4A94C52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E2CD1B8-E7B8-4CFE-AA36-8556F724C5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3D6715-D4B8-47C5-A0D9-CADF53F3E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0D982-831D-42B8-8846-F96F96D8DAA6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0D19BF-80CC-4D12-BE62-B1BFE7FFA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3E4D30-E86A-4926-95E7-254FF5C69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BAEC-5A77-492C-B81C-063D7C3701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9866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DB8C42-2862-4451-ADF1-B751BEF9B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BC8E34-4A9E-43BB-84B2-91C63FC0A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BF1622-01C3-4191-979D-FF23D5F65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0D982-831D-42B8-8846-F96F96D8DAA6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9C8401-3ABC-4842-B430-0D0017861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0FF8DF-A03C-40CE-B785-483F4F5AA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BAEC-5A77-492C-B81C-063D7C3701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79361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32D47DC-8852-4C6A-A160-33AA0A0DE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3AE1D7D-05CB-432C-8938-B24238264D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9E1F94-D677-4E81-81E0-38A43B7D9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0D982-831D-42B8-8846-F96F96D8DAA6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854EB5-4567-43E5-8986-AD3F967F9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5E8CE4-D070-4711-B2CC-F366E5BBF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BAEC-5A77-492C-B81C-063D7C3701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26789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AED973-7FDF-48D1-AE54-20A635B18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211536-ED33-43B3-B177-ADC6C2041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3263D3-11DB-4C56-AF51-4624C21EB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0D982-831D-42B8-8846-F96F96D8DAA6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A4214A-38A9-41E4-9EA9-97B99458E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EF486B-F3D9-4802-BE02-E29D5967A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BAEC-5A77-492C-B81C-063D7C3701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70573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AFFED1-C6AA-4278-90C6-E30FFA3DD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DD89A67-A16A-42B7-BA63-EF8D767F0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6E1C62-0363-4E32-B964-7732FA3EF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0D982-831D-42B8-8846-F96F96D8DAA6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9748A8-B4AC-486F-8D6A-DF95FEA8E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F0E701-B2D4-4693-AE75-5F1283ADA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BAEC-5A77-492C-B81C-063D7C3701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3441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94AC10-73D3-492B-BB22-6C52FF6C1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C2119F-FDA2-4CC2-860C-AA83E2A37C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6C3AE70-25F6-449F-8F0F-D0896E870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DDB9B7-44F5-417B-846A-413B4E353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0D982-831D-42B8-8846-F96F96D8DAA6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6D16A5F-66D3-478F-BCB8-DF08A3C5E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4F14F3-EE5E-4CC3-9802-3DC1A0AC7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BAEC-5A77-492C-B81C-063D7C3701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058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7C2DA8-F1B8-43C6-B9AD-60C403B52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D59B218-E5D8-44D5-9253-28845E227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48F69B5-D5F7-412A-9E9E-68C37F286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CB7D7CB-5F77-45DA-A7D0-EAECC440FC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8219C07-1995-4D96-AC6D-DD56A1EE7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4168FEB-B93B-4383-AFA7-8994D6177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0D982-831D-42B8-8846-F96F96D8DAA6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FCEA70F-4AA6-4462-8647-D1C7174D7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D36A56A-0842-495C-9B54-56024C674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BAEC-5A77-492C-B81C-063D7C3701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7147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62D1F4-DFD5-48F9-B27A-B56D0DCF3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DE59F5E-CDE0-4C25-A2DC-C9679EF49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0D982-831D-42B8-8846-F96F96D8DAA6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CADDE25-F23F-4EEB-8F71-A003B8A10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D7E86AE-A34F-4EC8-BCA4-A4DA3504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BAEC-5A77-492C-B81C-063D7C3701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221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F9BA0BC-9BA2-4BCF-A028-BF19BE5DE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0D982-831D-42B8-8846-F96F96D8DAA6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66C14B5-E6AA-4D4C-8DEF-0BFC5881C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9B92372-3C87-42CC-B237-B1A8BD972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BAEC-5A77-492C-B81C-063D7C3701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78109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81E3C6-5A72-4C88-8DAA-A5D80021F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658AB6-5092-45F1-A49F-5193D9CBE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E393571-6524-4A0A-932D-31FC3D8EC6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2E6323-7854-4396-ACA5-9BA1C7F62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0D982-831D-42B8-8846-F96F96D8DAA6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177C92-7964-4D94-88C1-9372D1193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E5EA9D1-A08F-4388-B8B0-7A84C92FD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BAEC-5A77-492C-B81C-063D7C3701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982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92C899-4F3F-4345-9103-81A903D68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F49C4EA-EB79-41FD-A6B5-C90B1AB22E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846A54E-9C54-4D1B-AB15-9F6BE1631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AC47A42-6DA6-4597-9C97-B4394A001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0D982-831D-42B8-8846-F96F96D8DAA6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C3FA4D-A292-4497-8386-8682E5BA9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B47D2F-6FCF-4B8E-AB21-D90979AA5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BAEC-5A77-492C-B81C-063D7C3701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8479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52A00C2-815E-437D-B0A2-4F7C9AAD5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8EEEAC0-843B-4DB7-92BA-D3D5121EB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1892F2-1584-4C3F-939F-C170930D5D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0D982-831D-42B8-8846-F96F96D8DAA6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CA9711-3695-4475-9174-08DAD8B772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E3F66D-07A8-45BC-BF1A-F7001E15DA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ABAEC-5A77-492C-B81C-063D7C3701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8632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215930-21A5-4DD5-9126-6D334EFD2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2" y="224835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fr-CA" sz="9600" dirty="0"/>
              <a:t>Volleyball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7FDEB9-9D70-4EAE-A827-8EF22F127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73713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BBB1B8-FC90-4E28-BEB8-953E0BF320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Volley </a:t>
            </a:r>
            <a:r>
              <a:rPr lang="fr-CA" dirty="0" err="1"/>
              <a:t>ball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4E1641B-9EFE-4258-895C-2AF1CFF14D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1026" name="Picture 2" descr="Canada's women's Volleyball Nations League campaign ends with loss to  Netherlands | CBC Sports">
            <a:extLst>
              <a:ext uri="{FF2B5EF4-FFF2-40B4-BE49-F238E27FC236}">
                <a16:creationId xmlns:a16="http://schemas.microsoft.com/office/drawing/2014/main" id="{2F042570-EDC0-49FA-A01A-67403A236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575689" cy="837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3865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5AD674-EADC-40D9-B024-17827582F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2050" name="Picture 2" descr="2022 NCAA volleyball season primer - Key storylines, analysis, predictions  and more">
            <a:extLst>
              <a:ext uri="{FF2B5EF4-FFF2-40B4-BE49-F238E27FC236}">
                <a16:creationId xmlns:a16="http://schemas.microsoft.com/office/drawing/2014/main" id="{D45155F4-D9F3-4BC1-9CB5-C6702868D5B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6518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AD01E7-49CA-4726-B5CB-9D2FFEA74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3074" name="Picture 2" descr="U.S. Women Sweep Brazil in Rematch of Olympic Final - USA Volleyball">
            <a:extLst>
              <a:ext uri="{FF2B5EF4-FFF2-40B4-BE49-F238E27FC236}">
                <a16:creationId xmlns:a16="http://schemas.microsoft.com/office/drawing/2014/main" id="{A5D0A495-FBC1-4438-ACFF-D740E5C5CFA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409714" cy="6897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8919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3E3E1A-8025-432F-A4FD-525FA1D7A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098" name="Picture 2" descr="Volleyball féminin | Rouge et Or de l'Université Laval">
            <a:extLst>
              <a:ext uri="{FF2B5EF4-FFF2-40B4-BE49-F238E27FC236}">
                <a16:creationId xmlns:a16="http://schemas.microsoft.com/office/drawing/2014/main" id="{8AC1570C-990D-412E-83D1-DF73B95CA5C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464143" cy="6769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93822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Grand écran</PresentationFormat>
  <Paragraphs>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Volleyball</vt:lpstr>
      <vt:lpstr>Volley ball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Volleyball</dc:title>
  <dc:creator>CSBE</dc:creator>
  <cp:lastModifiedBy>CSBE</cp:lastModifiedBy>
  <cp:revision>1</cp:revision>
  <dcterms:created xsi:type="dcterms:W3CDTF">2022-11-02T17:27:14Z</dcterms:created>
  <dcterms:modified xsi:type="dcterms:W3CDTF">2022-11-02T17:27:50Z</dcterms:modified>
</cp:coreProperties>
</file>