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2EBD6F-19D1-4EEA-B46B-038056D236C7}" v="380" dt="2022-12-20T20:30:54.4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clerc68 Antoine" userId="S::aleclerc68@scol.qc.ca::85e9a1b5-028f-4942-9a82-3a76e789b297" providerId="AD" clId="Web-{062EBD6F-19D1-4EEA-B46B-038056D236C7}"/>
    <pc:docChg chg="addSld delSld modSld sldOrd">
      <pc:chgData name="aleclerc68 Antoine" userId="S::aleclerc68@scol.qc.ca::85e9a1b5-028f-4942-9a82-3a76e789b297" providerId="AD" clId="Web-{062EBD6F-19D1-4EEA-B46B-038056D236C7}" dt="2022-12-20T20:30:52.325" v="339" actId="20577"/>
      <pc:docMkLst>
        <pc:docMk/>
      </pc:docMkLst>
      <pc:sldChg chg="modSp">
        <pc:chgData name="aleclerc68 Antoine" userId="S::aleclerc68@scol.qc.ca::85e9a1b5-028f-4942-9a82-3a76e789b297" providerId="AD" clId="Web-{062EBD6F-19D1-4EEA-B46B-038056D236C7}" dt="2022-12-20T20:06:48.908" v="9" actId="20577"/>
        <pc:sldMkLst>
          <pc:docMk/>
          <pc:sldMk cId="109857222" sldId="256"/>
        </pc:sldMkLst>
        <pc:spChg chg="mod">
          <ac:chgData name="aleclerc68 Antoine" userId="S::aleclerc68@scol.qc.ca::85e9a1b5-028f-4942-9a82-3a76e789b297" providerId="AD" clId="Web-{062EBD6F-19D1-4EEA-B46B-038056D236C7}" dt="2022-12-20T20:06:48.908" v="9" actId="20577"/>
          <ac:spMkLst>
            <pc:docMk/>
            <pc:sldMk cId="109857222" sldId="256"/>
            <ac:spMk id="2" creationId="{00000000-0000-0000-0000-000000000000}"/>
          </ac:spMkLst>
        </pc:spChg>
      </pc:sldChg>
      <pc:sldChg chg="addSp delSp modSp new">
        <pc:chgData name="aleclerc68 Antoine" userId="S::aleclerc68@scol.qc.ca::85e9a1b5-028f-4942-9a82-3a76e789b297" providerId="AD" clId="Web-{062EBD6F-19D1-4EEA-B46B-038056D236C7}" dt="2022-12-20T20:14:54.495" v="121"/>
        <pc:sldMkLst>
          <pc:docMk/>
          <pc:sldMk cId="1789697839" sldId="257"/>
        </pc:sldMkLst>
        <pc:spChg chg="mod">
          <ac:chgData name="aleclerc68 Antoine" userId="S::aleclerc68@scol.qc.ca::85e9a1b5-028f-4942-9a82-3a76e789b297" providerId="AD" clId="Web-{062EBD6F-19D1-4EEA-B46B-038056D236C7}" dt="2022-12-20T20:06:57.909" v="14" actId="20577"/>
          <ac:spMkLst>
            <pc:docMk/>
            <pc:sldMk cId="1789697839" sldId="257"/>
            <ac:spMk id="2" creationId="{62942C06-215D-A966-565A-E920CF0626EB}"/>
          </ac:spMkLst>
        </pc:spChg>
        <pc:spChg chg="mod">
          <ac:chgData name="aleclerc68 Antoine" userId="S::aleclerc68@scol.qc.ca::85e9a1b5-028f-4942-9a82-3a76e789b297" providerId="AD" clId="Web-{062EBD6F-19D1-4EEA-B46B-038056D236C7}" dt="2022-12-20T20:07:09.831" v="18" actId="20577"/>
          <ac:spMkLst>
            <pc:docMk/>
            <pc:sldMk cId="1789697839" sldId="257"/>
            <ac:spMk id="3" creationId="{DAAFD30E-3EA0-3DB7-EB0B-0F8FEF8EE4EA}"/>
          </ac:spMkLst>
        </pc:spChg>
        <pc:spChg chg="add mod">
          <ac:chgData name="aleclerc68 Antoine" userId="S::aleclerc68@scol.qc.ca::85e9a1b5-028f-4942-9a82-3a76e789b297" providerId="AD" clId="Web-{062EBD6F-19D1-4EEA-B46B-038056D236C7}" dt="2022-12-20T20:07:50.644" v="23" actId="1076"/>
          <ac:spMkLst>
            <pc:docMk/>
            <pc:sldMk cId="1789697839" sldId="257"/>
            <ac:spMk id="4" creationId="{C9550EC0-9019-B264-281C-52E424133B3D}"/>
          </ac:spMkLst>
        </pc:spChg>
        <pc:spChg chg="add">
          <ac:chgData name="aleclerc68 Antoine" userId="S::aleclerc68@scol.qc.ca::85e9a1b5-028f-4942-9a82-3a76e789b297" providerId="AD" clId="Web-{062EBD6F-19D1-4EEA-B46B-038056D236C7}" dt="2022-12-20T20:07:44.144" v="22"/>
          <ac:spMkLst>
            <pc:docMk/>
            <pc:sldMk cId="1789697839" sldId="257"/>
            <ac:spMk id="5" creationId="{E3688BA8-4BD3-076D-5F12-0DF6A8922713}"/>
          </ac:spMkLst>
        </pc:spChg>
        <pc:spChg chg="add mod">
          <ac:chgData name="aleclerc68 Antoine" userId="S::aleclerc68@scol.qc.ca::85e9a1b5-028f-4942-9a82-3a76e789b297" providerId="AD" clId="Web-{062EBD6F-19D1-4EEA-B46B-038056D236C7}" dt="2022-12-20T20:08:26.113" v="26" actId="1076"/>
          <ac:spMkLst>
            <pc:docMk/>
            <pc:sldMk cId="1789697839" sldId="257"/>
            <ac:spMk id="6" creationId="{F1B886AF-2DB2-A906-5D8C-8AAC90C5E52F}"/>
          </ac:spMkLst>
        </pc:spChg>
        <pc:spChg chg="add mod">
          <ac:chgData name="aleclerc68 Antoine" userId="S::aleclerc68@scol.qc.ca::85e9a1b5-028f-4942-9a82-3a76e789b297" providerId="AD" clId="Web-{062EBD6F-19D1-4EEA-B46B-038056D236C7}" dt="2022-12-20T20:08:45.051" v="34" actId="1076"/>
          <ac:spMkLst>
            <pc:docMk/>
            <pc:sldMk cId="1789697839" sldId="257"/>
            <ac:spMk id="7" creationId="{1D94058C-24F9-1B48-49D4-0F3E02C1FDA7}"/>
          </ac:spMkLst>
        </pc:spChg>
        <pc:spChg chg="add mod">
          <ac:chgData name="aleclerc68 Antoine" userId="S::aleclerc68@scol.qc.ca::85e9a1b5-028f-4942-9a82-3a76e789b297" providerId="AD" clId="Web-{062EBD6F-19D1-4EEA-B46B-038056D236C7}" dt="2022-12-20T20:08:31.301" v="30" actId="1076"/>
          <ac:spMkLst>
            <pc:docMk/>
            <pc:sldMk cId="1789697839" sldId="257"/>
            <ac:spMk id="8" creationId="{CDEB2C11-223B-6E87-BE42-AC6C359409DA}"/>
          </ac:spMkLst>
        </pc:spChg>
        <pc:spChg chg="add mod">
          <ac:chgData name="aleclerc68 Antoine" userId="S::aleclerc68@scol.qc.ca::85e9a1b5-028f-4942-9a82-3a76e789b297" providerId="AD" clId="Web-{062EBD6F-19D1-4EEA-B46B-038056D236C7}" dt="2022-12-20T20:08:37.129" v="32" actId="1076"/>
          <ac:spMkLst>
            <pc:docMk/>
            <pc:sldMk cId="1789697839" sldId="257"/>
            <ac:spMk id="9" creationId="{76F53AF9-49A1-C457-86BA-8F54649D3DB9}"/>
          </ac:spMkLst>
        </pc:spChg>
        <pc:spChg chg="add mod">
          <ac:chgData name="aleclerc68 Antoine" userId="S::aleclerc68@scol.qc.ca::85e9a1b5-028f-4942-9a82-3a76e789b297" providerId="AD" clId="Web-{062EBD6F-19D1-4EEA-B46B-038056D236C7}" dt="2022-12-20T20:09:17.974" v="44" actId="1076"/>
          <ac:spMkLst>
            <pc:docMk/>
            <pc:sldMk cId="1789697839" sldId="257"/>
            <ac:spMk id="10" creationId="{D8A18F8C-C4D5-0499-401F-4EDEE3C6EC05}"/>
          </ac:spMkLst>
        </pc:spChg>
        <pc:spChg chg="add del mod">
          <ac:chgData name="aleclerc68 Antoine" userId="S::aleclerc68@scol.qc.ca::85e9a1b5-028f-4942-9a82-3a76e789b297" providerId="AD" clId="Web-{062EBD6F-19D1-4EEA-B46B-038056D236C7}" dt="2022-12-20T20:09:31.614" v="48"/>
          <ac:spMkLst>
            <pc:docMk/>
            <pc:sldMk cId="1789697839" sldId="257"/>
            <ac:spMk id="11" creationId="{D1291A34-A7B5-84BC-D383-3A908C9F01B7}"/>
          </ac:spMkLst>
        </pc:spChg>
        <pc:spChg chg="add mod">
          <ac:chgData name="aleclerc68 Antoine" userId="S::aleclerc68@scol.qc.ca::85e9a1b5-028f-4942-9a82-3a76e789b297" providerId="AD" clId="Web-{062EBD6F-19D1-4EEA-B46B-038056D236C7}" dt="2022-12-20T20:09:29.411" v="47" actId="1076"/>
          <ac:spMkLst>
            <pc:docMk/>
            <pc:sldMk cId="1789697839" sldId="257"/>
            <ac:spMk id="13" creationId="{B0824024-633C-8AB2-FCC8-2B1D644F1819}"/>
          </ac:spMkLst>
        </pc:spChg>
        <pc:spChg chg="add mod">
          <ac:chgData name="aleclerc68 Antoine" userId="S::aleclerc68@scol.qc.ca::85e9a1b5-028f-4942-9a82-3a76e789b297" providerId="AD" clId="Web-{062EBD6F-19D1-4EEA-B46B-038056D236C7}" dt="2022-12-20T20:09:51.443" v="54" actId="1076"/>
          <ac:spMkLst>
            <pc:docMk/>
            <pc:sldMk cId="1789697839" sldId="257"/>
            <ac:spMk id="14" creationId="{8E108E66-10E8-4C34-95C5-4C53CB79BE67}"/>
          </ac:spMkLst>
        </pc:spChg>
        <pc:spChg chg="add">
          <ac:chgData name="aleclerc68 Antoine" userId="S::aleclerc68@scol.qc.ca::85e9a1b5-028f-4942-9a82-3a76e789b297" providerId="AD" clId="Web-{062EBD6F-19D1-4EEA-B46B-038056D236C7}" dt="2022-12-20T20:14:54.495" v="121"/>
          <ac:spMkLst>
            <pc:docMk/>
            <pc:sldMk cId="1789697839" sldId="257"/>
            <ac:spMk id="15" creationId="{7EFA2882-89AD-58DC-339D-495815298F9D}"/>
          </ac:spMkLst>
        </pc:spChg>
        <pc:cxnChg chg="add del mod">
          <ac:chgData name="aleclerc68 Antoine" userId="S::aleclerc68@scol.qc.ca::85e9a1b5-028f-4942-9a82-3a76e789b297" providerId="AD" clId="Web-{062EBD6F-19D1-4EEA-B46B-038056D236C7}" dt="2022-12-20T20:09:17.114" v="43"/>
          <ac:cxnSpMkLst>
            <pc:docMk/>
            <pc:sldMk cId="1789697839" sldId="257"/>
            <ac:cxnSpMk id="12" creationId="{3308E3A6-2334-4C50-0FE1-149493788B9C}"/>
          </ac:cxnSpMkLst>
        </pc:cxnChg>
      </pc:sldChg>
      <pc:sldChg chg="new del">
        <pc:chgData name="aleclerc68 Antoine" userId="S::aleclerc68@scol.qc.ca::85e9a1b5-028f-4942-9a82-3a76e789b297" providerId="AD" clId="Web-{062EBD6F-19D1-4EEA-B46B-038056D236C7}" dt="2022-12-20T20:11:08.272" v="56"/>
        <pc:sldMkLst>
          <pc:docMk/>
          <pc:sldMk cId="381639997" sldId="258"/>
        </pc:sldMkLst>
      </pc:sldChg>
      <pc:sldChg chg="addSp delSp modSp add replId">
        <pc:chgData name="aleclerc68 Antoine" userId="S::aleclerc68@scol.qc.ca::85e9a1b5-028f-4942-9a82-3a76e789b297" providerId="AD" clId="Web-{062EBD6F-19D1-4EEA-B46B-038056D236C7}" dt="2022-12-20T20:12:48.587" v="100"/>
        <pc:sldMkLst>
          <pc:docMk/>
          <pc:sldMk cId="3947024660" sldId="258"/>
        </pc:sldMkLst>
        <pc:spChg chg="mod">
          <ac:chgData name="aleclerc68 Antoine" userId="S::aleclerc68@scol.qc.ca::85e9a1b5-028f-4942-9a82-3a76e789b297" providerId="AD" clId="Web-{062EBD6F-19D1-4EEA-B46B-038056D236C7}" dt="2022-12-20T20:11:19.960" v="63" actId="20577"/>
          <ac:spMkLst>
            <pc:docMk/>
            <pc:sldMk cId="3947024660" sldId="258"/>
            <ac:spMk id="2" creationId="{62942C06-215D-A966-565A-E920CF0626EB}"/>
          </ac:spMkLst>
        </pc:spChg>
        <pc:spChg chg="mod">
          <ac:chgData name="aleclerc68 Antoine" userId="S::aleclerc68@scol.qc.ca::85e9a1b5-028f-4942-9a82-3a76e789b297" providerId="AD" clId="Web-{062EBD6F-19D1-4EEA-B46B-038056D236C7}" dt="2022-12-20T20:11:27.991" v="76" actId="20577"/>
          <ac:spMkLst>
            <pc:docMk/>
            <pc:sldMk cId="3947024660" sldId="258"/>
            <ac:spMk id="3" creationId="{DAAFD30E-3EA0-3DB7-EB0B-0F8FEF8EE4EA}"/>
          </ac:spMkLst>
        </pc:spChg>
        <pc:spChg chg="mod">
          <ac:chgData name="aleclerc68 Antoine" userId="S::aleclerc68@scol.qc.ca::85e9a1b5-028f-4942-9a82-3a76e789b297" providerId="AD" clId="Web-{062EBD6F-19D1-4EEA-B46B-038056D236C7}" dt="2022-12-20T20:11:57.789" v="82" actId="1076"/>
          <ac:spMkLst>
            <pc:docMk/>
            <pc:sldMk cId="3947024660" sldId="258"/>
            <ac:spMk id="5" creationId="{E3688BA8-4BD3-076D-5F12-0DF6A8922713}"/>
          </ac:spMkLst>
        </pc:spChg>
        <pc:spChg chg="mod">
          <ac:chgData name="aleclerc68 Antoine" userId="S::aleclerc68@scol.qc.ca::85e9a1b5-028f-4942-9a82-3a76e789b297" providerId="AD" clId="Web-{062EBD6F-19D1-4EEA-B46B-038056D236C7}" dt="2022-12-20T20:12:02.211" v="84" actId="1076"/>
          <ac:spMkLst>
            <pc:docMk/>
            <pc:sldMk cId="3947024660" sldId="258"/>
            <ac:spMk id="6" creationId="{F1B886AF-2DB2-A906-5D8C-8AAC90C5E52F}"/>
          </ac:spMkLst>
        </pc:spChg>
        <pc:spChg chg="del">
          <ac:chgData name="aleclerc68 Antoine" userId="S::aleclerc68@scol.qc.ca::85e9a1b5-028f-4942-9a82-3a76e789b297" providerId="AD" clId="Web-{062EBD6F-19D1-4EEA-B46B-038056D236C7}" dt="2022-12-20T20:12:21.336" v="87"/>
          <ac:spMkLst>
            <pc:docMk/>
            <pc:sldMk cId="3947024660" sldId="258"/>
            <ac:spMk id="7" creationId="{1D94058C-24F9-1B48-49D4-0F3E02C1FDA7}"/>
          </ac:spMkLst>
        </pc:spChg>
        <pc:spChg chg="mod">
          <ac:chgData name="aleclerc68 Antoine" userId="S::aleclerc68@scol.qc.ca::85e9a1b5-028f-4942-9a82-3a76e789b297" providerId="AD" clId="Web-{062EBD6F-19D1-4EEA-B46B-038056D236C7}" dt="2022-12-20T20:12:08.336" v="86" actId="1076"/>
          <ac:spMkLst>
            <pc:docMk/>
            <pc:sldMk cId="3947024660" sldId="258"/>
            <ac:spMk id="8" creationId="{CDEB2C11-223B-6E87-BE42-AC6C359409DA}"/>
          </ac:spMkLst>
        </pc:spChg>
        <pc:spChg chg="del">
          <ac:chgData name="aleclerc68 Antoine" userId="S::aleclerc68@scol.qc.ca::85e9a1b5-028f-4942-9a82-3a76e789b297" providerId="AD" clId="Web-{062EBD6F-19D1-4EEA-B46B-038056D236C7}" dt="2022-12-20T20:12:29.024" v="89"/>
          <ac:spMkLst>
            <pc:docMk/>
            <pc:sldMk cId="3947024660" sldId="258"/>
            <ac:spMk id="9" creationId="{76F53AF9-49A1-C457-86BA-8F54649D3DB9}"/>
          </ac:spMkLst>
        </pc:spChg>
        <pc:spChg chg="mod">
          <ac:chgData name="aleclerc68 Antoine" userId="S::aleclerc68@scol.qc.ca::85e9a1b5-028f-4942-9a82-3a76e789b297" providerId="AD" clId="Web-{062EBD6F-19D1-4EEA-B46B-038056D236C7}" dt="2022-12-20T20:12:05.773" v="85" actId="1076"/>
          <ac:spMkLst>
            <pc:docMk/>
            <pc:sldMk cId="3947024660" sldId="258"/>
            <ac:spMk id="10" creationId="{D8A18F8C-C4D5-0499-401F-4EDEE3C6EC05}"/>
          </ac:spMkLst>
        </pc:spChg>
        <pc:spChg chg="del">
          <ac:chgData name="aleclerc68 Antoine" userId="S::aleclerc68@scol.qc.ca::85e9a1b5-028f-4942-9a82-3a76e789b297" providerId="AD" clId="Web-{062EBD6F-19D1-4EEA-B46B-038056D236C7}" dt="2022-12-20T20:12:26.461" v="88"/>
          <ac:spMkLst>
            <pc:docMk/>
            <pc:sldMk cId="3947024660" sldId="258"/>
            <ac:spMk id="13" creationId="{B0824024-633C-8AB2-FCC8-2B1D644F1819}"/>
          </ac:spMkLst>
        </pc:spChg>
        <pc:spChg chg="del mod">
          <ac:chgData name="aleclerc68 Antoine" userId="S::aleclerc68@scol.qc.ca::85e9a1b5-028f-4942-9a82-3a76e789b297" providerId="AD" clId="Web-{062EBD6F-19D1-4EEA-B46B-038056D236C7}" dt="2022-12-20T20:12:37.680" v="91"/>
          <ac:spMkLst>
            <pc:docMk/>
            <pc:sldMk cId="3947024660" sldId="258"/>
            <ac:spMk id="14" creationId="{8E108E66-10E8-4C34-95C5-4C53CB79BE67}"/>
          </ac:spMkLst>
        </pc:spChg>
        <pc:inkChg chg="add">
          <ac:chgData name="aleclerc68 Antoine" userId="S::aleclerc68@scol.qc.ca::85e9a1b5-028f-4942-9a82-3a76e789b297" providerId="AD" clId="Web-{062EBD6F-19D1-4EEA-B46B-038056D236C7}" dt="2022-12-20T20:12:45.196" v="92"/>
          <ac:inkMkLst>
            <pc:docMk/>
            <pc:sldMk cId="3947024660" sldId="258"/>
            <ac:inkMk id="11" creationId="{165121AC-53F9-EA19-16BD-570F8A8B8524}"/>
          </ac:inkMkLst>
        </pc:inkChg>
        <pc:inkChg chg="add">
          <ac:chgData name="aleclerc68 Antoine" userId="S::aleclerc68@scol.qc.ca::85e9a1b5-028f-4942-9a82-3a76e789b297" providerId="AD" clId="Web-{062EBD6F-19D1-4EEA-B46B-038056D236C7}" dt="2022-12-20T20:12:45.930" v="93"/>
          <ac:inkMkLst>
            <pc:docMk/>
            <pc:sldMk cId="3947024660" sldId="258"/>
            <ac:inkMk id="12" creationId="{840FAEE6-54DA-D92E-58BC-D68253A25E96}"/>
          </ac:inkMkLst>
        </pc:inkChg>
        <pc:inkChg chg="add">
          <ac:chgData name="aleclerc68 Antoine" userId="S::aleclerc68@scol.qc.ca::85e9a1b5-028f-4942-9a82-3a76e789b297" providerId="AD" clId="Web-{062EBD6F-19D1-4EEA-B46B-038056D236C7}" dt="2022-12-20T20:12:45.930" v="94"/>
          <ac:inkMkLst>
            <pc:docMk/>
            <pc:sldMk cId="3947024660" sldId="258"/>
            <ac:inkMk id="15" creationId="{04BC7468-7BDA-AEBD-DD13-0110A43E0BB5}"/>
          </ac:inkMkLst>
        </pc:inkChg>
        <pc:inkChg chg="add">
          <ac:chgData name="aleclerc68 Antoine" userId="S::aleclerc68@scol.qc.ca::85e9a1b5-028f-4942-9a82-3a76e789b297" providerId="AD" clId="Web-{062EBD6F-19D1-4EEA-B46B-038056D236C7}" dt="2022-12-20T20:12:46.321" v="95"/>
          <ac:inkMkLst>
            <pc:docMk/>
            <pc:sldMk cId="3947024660" sldId="258"/>
            <ac:inkMk id="16" creationId="{387DFEAE-DF88-9F49-65FD-A71E6A035820}"/>
          </ac:inkMkLst>
        </pc:inkChg>
        <pc:inkChg chg="add">
          <ac:chgData name="aleclerc68 Antoine" userId="S::aleclerc68@scol.qc.ca::85e9a1b5-028f-4942-9a82-3a76e789b297" providerId="AD" clId="Web-{062EBD6F-19D1-4EEA-B46B-038056D236C7}" dt="2022-12-20T20:12:46.899" v="96"/>
          <ac:inkMkLst>
            <pc:docMk/>
            <pc:sldMk cId="3947024660" sldId="258"/>
            <ac:inkMk id="17" creationId="{E4C114B9-A67F-F465-08E9-83104610CC20}"/>
          </ac:inkMkLst>
        </pc:inkChg>
        <pc:inkChg chg="add">
          <ac:chgData name="aleclerc68 Antoine" userId="S::aleclerc68@scol.qc.ca::85e9a1b5-028f-4942-9a82-3a76e789b297" providerId="AD" clId="Web-{062EBD6F-19D1-4EEA-B46B-038056D236C7}" dt="2022-12-20T20:12:47.180" v="97"/>
          <ac:inkMkLst>
            <pc:docMk/>
            <pc:sldMk cId="3947024660" sldId="258"/>
            <ac:inkMk id="18" creationId="{91D78968-965F-9E53-8BD3-A85F9B679532}"/>
          </ac:inkMkLst>
        </pc:inkChg>
        <pc:inkChg chg="add">
          <ac:chgData name="aleclerc68 Antoine" userId="S::aleclerc68@scol.qc.ca::85e9a1b5-028f-4942-9a82-3a76e789b297" providerId="AD" clId="Web-{062EBD6F-19D1-4EEA-B46B-038056D236C7}" dt="2022-12-20T20:12:47.821" v="98"/>
          <ac:inkMkLst>
            <pc:docMk/>
            <pc:sldMk cId="3947024660" sldId="258"/>
            <ac:inkMk id="19" creationId="{BAB116D5-A9F7-6082-84B5-9D41241B9390}"/>
          </ac:inkMkLst>
        </pc:inkChg>
        <pc:inkChg chg="add">
          <ac:chgData name="aleclerc68 Antoine" userId="S::aleclerc68@scol.qc.ca::85e9a1b5-028f-4942-9a82-3a76e789b297" providerId="AD" clId="Web-{062EBD6F-19D1-4EEA-B46B-038056D236C7}" dt="2022-12-20T20:12:48.087" v="99"/>
          <ac:inkMkLst>
            <pc:docMk/>
            <pc:sldMk cId="3947024660" sldId="258"/>
            <ac:inkMk id="20" creationId="{20313063-8F06-785C-C089-17E50CA3E9F2}"/>
          </ac:inkMkLst>
        </pc:inkChg>
        <pc:inkChg chg="add">
          <ac:chgData name="aleclerc68 Antoine" userId="S::aleclerc68@scol.qc.ca::85e9a1b5-028f-4942-9a82-3a76e789b297" providerId="AD" clId="Web-{062EBD6F-19D1-4EEA-B46B-038056D236C7}" dt="2022-12-20T20:12:48.587" v="100"/>
          <ac:inkMkLst>
            <pc:docMk/>
            <pc:sldMk cId="3947024660" sldId="258"/>
            <ac:inkMk id="21" creationId="{F01D75D8-7B99-2EB4-E1A5-F423F0AA3B1F}"/>
          </ac:inkMkLst>
        </pc:inkChg>
      </pc:sldChg>
      <pc:sldChg chg="addSp delSp modSp add del ord replId">
        <pc:chgData name="aleclerc68 Antoine" userId="S::aleclerc68@scol.qc.ca::85e9a1b5-028f-4942-9a82-3a76e789b297" providerId="AD" clId="Web-{062EBD6F-19D1-4EEA-B46B-038056D236C7}" dt="2022-12-20T20:14:39.573" v="120"/>
        <pc:sldMkLst>
          <pc:docMk/>
          <pc:sldMk cId="2158922661" sldId="259"/>
        </pc:sldMkLst>
        <pc:spChg chg="mod">
          <ac:chgData name="aleclerc68 Antoine" userId="S::aleclerc68@scol.qc.ca::85e9a1b5-028f-4942-9a82-3a76e789b297" providerId="AD" clId="Web-{062EBD6F-19D1-4EEA-B46B-038056D236C7}" dt="2022-12-20T20:14:23.463" v="115" actId="1076"/>
          <ac:spMkLst>
            <pc:docMk/>
            <pc:sldMk cId="2158922661" sldId="259"/>
            <ac:spMk id="5" creationId="{E3688BA8-4BD3-076D-5F12-0DF6A8922713}"/>
          </ac:spMkLst>
        </pc:spChg>
        <pc:spChg chg="add del">
          <ac:chgData name="aleclerc68 Antoine" userId="S::aleclerc68@scol.qc.ca::85e9a1b5-028f-4942-9a82-3a76e789b297" providerId="AD" clId="Web-{062EBD6F-19D1-4EEA-B46B-038056D236C7}" dt="2022-12-20T20:14:35.385" v="119"/>
          <ac:spMkLst>
            <pc:docMk/>
            <pc:sldMk cId="2158922661" sldId="259"/>
            <ac:spMk id="6" creationId="{F1B886AF-2DB2-A906-5D8C-8AAC90C5E52F}"/>
          </ac:spMkLst>
        </pc:spChg>
        <pc:spChg chg="del">
          <ac:chgData name="aleclerc68 Antoine" userId="S::aleclerc68@scol.qc.ca::85e9a1b5-028f-4942-9a82-3a76e789b297" providerId="AD" clId="Web-{062EBD6F-19D1-4EEA-B46B-038056D236C7}" dt="2022-12-20T20:14:25.870" v="117"/>
          <ac:spMkLst>
            <pc:docMk/>
            <pc:sldMk cId="2158922661" sldId="259"/>
            <ac:spMk id="8" creationId="{CDEB2C11-223B-6E87-BE42-AC6C359409DA}"/>
          </ac:spMkLst>
        </pc:spChg>
        <pc:spChg chg="del">
          <ac:chgData name="aleclerc68 Antoine" userId="S::aleclerc68@scol.qc.ca::85e9a1b5-028f-4942-9a82-3a76e789b297" providerId="AD" clId="Web-{062EBD6F-19D1-4EEA-B46B-038056D236C7}" dt="2022-12-20T20:14:24.963" v="116"/>
          <ac:spMkLst>
            <pc:docMk/>
            <pc:sldMk cId="2158922661" sldId="259"/>
            <ac:spMk id="10" creationId="{D8A18F8C-C4D5-0499-401F-4EDEE3C6EC05}"/>
          </ac:spMkLst>
        </pc:spChg>
      </pc:sldChg>
      <pc:sldChg chg="addSp delSp modSp add replId">
        <pc:chgData name="aleclerc68 Antoine" userId="S::aleclerc68@scol.qc.ca::85e9a1b5-028f-4942-9a82-3a76e789b297" providerId="AD" clId="Web-{062EBD6F-19D1-4EEA-B46B-038056D236C7}" dt="2022-12-20T20:29:22.839" v="322" actId="14100"/>
        <pc:sldMkLst>
          <pc:docMk/>
          <pc:sldMk cId="3636812640" sldId="259"/>
        </pc:sldMkLst>
        <pc:spChg chg="mod">
          <ac:chgData name="aleclerc68 Antoine" userId="S::aleclerc68@scol.qc.ca::85e9a1b5-028f-4942-9a82-3a76e789b297" providerId="AD" clId="Web-{062EBD6F-19D1-4EEA-B46B-038056D236C7}" dt="2022-12-20T20:18:28.546" v="178" actId="20577"/>
          <ac:spMkLst>
            <pc:docMk/>
            <pc:sldMk cId="3636812640" sldId="259"/>
            <ac:spMk id="2" creationId="{62942C06-215D-A966-565A-E920CF0626EB}"/>
          </ac:spMkLst>
        </pc:spChg>
        <pc:spChg chg="del">
          <ac:chgData name="aleclerc68 Antoine" userId="S::aleclerc68@scol.qc.ca::85e9a1b5-028f-4942-9a82-3a76e789b297" providerId="AD" clId="Web-{062EBD6F-19D1-4EEA-B46B-038056D236C7}" dt="2022-12-20T20:15:13.324" v="132"/>
          <ac:spMkLst>
            <pc:docMk/>
            <pc:sldMk cId="3636812640" sldId="259"/>
            <ac:spMk id="6" creationId="{F1B886AF-2DB2-A906-5D8C-8AAC90C5E52F}"/>
          </ac:spMkLst>
        </pc:spChg>
        <pc:spChg chg="del">
          <ac:chgData name="aleclerc68 Antoine" userId="S::aleclerc68@scol.qc.ca::85e9a1b5-028f-4942-9a82-3a76e789b297" providerId="AD" clId="Web-{062EBD6F-19D1-4EEA-B46B-038056D236C7}" dt="2022-12-20T20:15:14.589" v="133"/>
          <ac:spMkLst>
            <pc:docMk/>
            <pc:sldMk cId="3636812640" sldId="259"/>
            <ac:spMk id="8" creationId="{CDEB2C11-223B-6E87-BE42-AC6C359409DA}"/>
          </ac:spMkLst>
        </pc:spChg>
        <pc:spChg chg="del">
          <ac:chgData name="aleclerc68 Antoine" userId="S::aleclerc68@scol.qc.ca::85e9a1b5-028f-4942-9a82-3a76e789b297" providerId="AD" clId="Web-{062EBD6F-19D1-4EEA-B46B-038056D236C7}" dt="2022-12-20T20:15:22.433" v="134"/>
          <ac:spMkLst>
            <pc:docMk/>
            <pc:sldMk cId="3636812640" sldId="259"/>
            <ac:spMk id="10" creationId="{D8A18F8C-C4D5-0499-401F-4EDEE3C6EC05}"/>
          </ac:spMkLst>
        </pc:spChg>
        <pc:spChg chg="add mod">
          <ac:chgData name="aleclerc68 Antoine" userId="S::aleclerc68@scol.qc.ca::85e9a1b5-028f-4942-9a82-3a76e789b297" providerId="AD" clId="Web-{062EBD6F-19D1-4EEA-B46B-038056D236C7}" dt="2022-12-20T20:16:21.137" v="167" actId="1076"/>
          <ac:spMkLst>
            <pc:docMk/>
            <pc:sldMk cId="3636812640" sldId="259"/>
            <ac:spMk id="37" creationId="{4F708821-6830-4547-F126-9B900E6F4F26}"/>
          </ac:spMkLst>
        </pc:spChg>
        <pc:spChg chg="add del mod">
          <ac:chgData name="aleclerc68 Antoine" userId="S::aleclerc68@scol.qc.ca::85e9a1b5-028f-4942-9a82-3a76e789b297" providerId="AD" clId="Web-{062EBD6F-19D1-4EEA-B46B-038056D236C7}" dt="2022-12-20T20:22:48.519" v="244"/>
          <ac:spMkLst>
            <pc:docMk/>
            <pc:sldMk cId="3636812640" sldId="259"/>
            <ac:spMk id="38" creationId="{7832822F-451D-5F9A-4856-C07FAF0FEAE7}"/>
          </ac:spMkLst>
        </pc:spChg>
        <pc:spChg chg="add mod">
          <ac:chgData name="aleclerc68 Antoine" userId="S::aleclerc68@scol.qc.ca::85e9a1b5-028f-4942-9a82-3a76e789b297" providerId="AD" clId="Web-{062EBD6F-19D1-4EEA-B46B-038056D236C7}" dt="2022-12-20T20:29:15.276" v="319" actId="1076"/>
          <ac:spMkLst>
            <pc:docMk/>
            <pc:sldMk cId="3636812640" sldId="259"/>
            <ac:spMk id="39" creationId="{D06E440C-B749-3ECB-A037-3FB26C2ED687}"/>
          </ac:spMkLst>
        </pc:spChg>
        <pc:spChg chg="add mod ord">
          <ac:chgData name="aleclerc68 Antoine" userId="S::aleclerc68@scol.qc.ca::85e9a1b5-028f-4942-9a82-3a76e789b297" providerId="AD" clId="Web-{062EBD6F-19D1-4EEA-B46B-038056D236C7}" dt="2022-12-20T20:26:39.086" v="291" actId="14100"/>
          <ac:spMkLst>
            <pc:docMk/>
            <pc:sldMk cId="3636812640" sldId="259"/>
            <ac:spMk id="40" creationId="{359C3D6B-DB2B-BB71-6BE2-518C905619E0}"/>
          </ac:spMkLst>
        </pc:spChg>
        <pc:spChg chg="add mod">
          <ac:chgData name="aleclerc68 Antoine" userId="S::aleclerc68@scol.qc.ca::85e9a1b5-028f-4942-9a82-3a76e789b297" providerId="AD" clId="Web-{062EBD6F-19D1-4EEA-B46B-038056D236C7}" dt="2022-12-20T20:28:04.369" v="307" actId="1076"/>
          <ac:spMkLst>
            <pc:docMk/>
            <pc:sldMk cId="3636812640" sldId="259"/>
            <ac:spMk id="43" creationId="{A5351DBA-CD13-C168-23BF-204514A117BF}"/>
          </ac:spMkLst>
        </pc:spChg>
        <pc:spChg chg="add mod">
          <ac:chgData name="aleclerc68 Antoine" userId="S::aleclerc68@scol.qc.ca::85e9a1b5-028f-4942-9a82-3a76e789b297" providerId="AD" clId="Web-{062EBD6F-19D1-4EEA-B46B-038056D236C7}" dt="2022-12-20T20:29:22.839" v="322" actId="14100"/>
          <ac:spMkLst>
            <pc:docMk/>
            <pc:sldMk cId="3636812640" sldId="259"/>
            <ac:spMk id="45" creationId="{DD40E62D-E50E-4BED-5877-1AB5A2045920}"/>
          </ac:spMkLst>
        </pc:spChg>
        <pc:inkChg chg="add">
          <ac:chgData name="aleclerc68 Antoine" userId="S::aleclerc68@scol.qc.ca::85e9a1b5-028f-4942-9a82-3a76e789b297" providerId="AD" clId="Web-{062EBD6F-19D1-4EEA-B46B-038056D236C7}" dt="2022-12-20T20:15:25.589" v="135"/>
          <ac:inkMkLst>
            <pc:docMk/>
            <pc:sldMk cId="3636812640" sldId="259"/>
            <ac:inkMk id="7" creationId="{1DDFE243-7143-4902-CD5D-F79C6B867A12}"/>
          </ac:inkMkLst>
        </pc:inkChg>
        <pc:inkChg chg="add">
          <ac:chgData name="aleclerc68 Antoine" userId="S::aleclerc68@scol.qc.ca::85e9a1b5-028f-4942-9a82-3a76e789b297" providerId="AD" clId="Web-{062EBD6F-19D1-4EEA-B46B-038056D236C7}" dt="2022-12-20T20:15:28.386" v="136"/>
          <ac:inkMkLst>
            <pc:docMk/>
            <pc:sldMk cId="3636812640" sldId="259"/>
            <ac:inkMk id="9" creationId="{891190C9-8BDA-052E-CCAF-8F467069C690}"/>
          </ac:inkMkLst>
        </pc:inkChg>
        <pc:inkChg chg="del">
          <ac:chgData name="aleclerc68 Antoine" userId="S::aleclerc68@scol.qc.ca::85e9a1b5-028f-4942-9a82-3a76e789b297" providerId="AD" clId="Web-{062EBD6F-19D1-4EEA-B46B-038056D236C7}" dt="2022-12-20T20:15:08.152" v="131"/>
          <ac:inkMkLst>
            <pc:docMk/>
            <pc:sldMk cId="3636812640" sldId="259"/>
            <ac:inkMk id="11" creationId="{165121AC-53F9-EA19-16BD-570F8A8B8524}"/>
          </ac:inkMkLst>
        </pc:inkChg>
        <pc:inkChg chg="del">
          <ac:chgData name="aleclerc68 Antoine" userId="S::aleclerc68@scol.qc.ca::85e9a1b5-028f-4942-9a82-3a76e789b297" providerId="AD" clId="Web-{062EBD6F-19D1-4EEA-B46B-038056D236C7}" dt="2022-12-20T20:15:08.152" v="130"/>
          <ac:inkMkLst>
            <pc:docMk/>
            <pc:sldMk cId="3636812640" sldId="259"/>
            <ac:inkMk id="12" creationId="{840FAEE6-54DA-D92E-58BC-D68253A25E96}"/>
          </ac:inkMkLst>
        </pc:inkChg>
        <pc:inkChg chg="add">
          <ac:chgData name="aleclerc68 Antoine" userId="S::aleclerc68@scol.qc.ca::85e9a1b5-028f-4942-9a82-3a76e789b297" providerId="AD" clId="Web-{062EBD6F-19D1-4EEA-B46B-038056D236C7}" dt="2022-12-20T20:15:28.402" v="137"/>
          <ac:inkMkLst>
            <pc:docMk/>
            <pc:sldMk cId="3636812640" sldId="259"/>
            <ac:inkMk id="13" creationId="{B5585731-A9A3-C4ED-A889-5591E5A6AD95}"/>
          </ac:inkMkLst>
        </pc:inkChg>
        <pc:inkChg chg="add">
          <ac:chgData name="aleclerc68 Antoine" userId="S::aleclerc68@scol.qc.ca::85e9a1b5-028f-4942-9a82-3a76e789b297" providerId="AD" clId="Web-{062EBD6F-19D1-4EEA-B46B-038056D236C7}" dt="2022-12-20T20:15:28.402" v="138"/>
          <ac:inkMkLst>
            <pc:docMk/>
            <pc:sldMk cId="3636812640" sldId="259"/>
            <ac:inkMk id="14" creationId="{35F0185E-7FA2-72D5-233E-F1CA0240C36D}"/>
          </ac:inkMkLst>
        </pc:inkChg>
        <pc:inkChg chg="del">
          <ac:chgData name="aleclerc68 Antoine" userId="S::aleclerc68@scol.qc.ca::85e9a1b5-028f-4942-9a82-3a76e789b297" providerId="AD" clId="Web-{062EBD6F-19D1-4EEA-B46B-038056D236C7}" dt="2022-12-20T20:15:08.152" v="129"/>
          <ac:inkMkLst>
            <pc:docMk/>
            <pc:sldMk cId="3636812640" sldId="259"/>
            <ac:inkMk id="15" creationId="{04BC7468-7BDA-AEBD-DD13-0110A43E0BB5}"/>
          </ac:inkMkLst>
        </pc:inkChg>
        <pc:inkChg chg="del">
          <ac:chgData name="aleclerc68 Antoine" userId="S::aleclerc68@scol.qc.ca::85e9a1b5-028f-4942-9a82-3a76e789b297" providerId="AD" clId="Web-{062EBD6F-19D1-4EEA-B46B-038056D236C7}" dt="2022-12-20T20:15:08.152" v="128"/>
          <ac:inkMkLst>
            <pc:docMk/>
            <pc:sldMk cId="3636812640" sldId="259"/>
            <ac:inkMk id="16" creationId="{387DFEAE-DF88-9F49-65FD-A71E6A035820}"/>
          </ac:inkMkLst>
        </pc:inkChg>
        <pc:inkChg chg="del">
          <ac:chgData name="aleclerc68 Antoine" userId="S::aleclerc68@scol.qc.ca::85e9a1b5-028f-4942-9a82-3a76e789b297" providerId="AD" clId="Web-{062EBD6F-19D1-4EEA-B46B-038056D236C7}" dt="2022-12-20T20:15:08.152" v="127"/>
          <ac:inkMkLst>
            <pc:docMk/>
            <pc:sldMk cId="3636812640" sldId="259"/>
            <ac:inkMk id="17" creationId="{E4C114B9-A67F-F465-08E9-83104610CC20}"/>
          </ac:inkMkLst>
        </pc:inkChg>
        <pc:inkChg chg="del">
          <ac:chgData name="aleclerc68 Antoine" userId="S::aleclerc68@scol.qc.ca::85e9a1b5-028f-4942-9a82-3a76e789b297" providerId="AD" clId="Web-{062EBD6F-19D1-4EEA-B46B-038056D236C7}" dt="2022-12-20T20:15:08.152" v="126"/>
          <ac:inkMkLst>
            <pc:docMk/>
            <pc:sldMk cId="3636812640" sldId="259"/>
            <ac:inkMk id="18" creationId="{91D78968-965F-9E53-8BD3-A85F9B679532}"/>
          </ac:inkMkLst>
        </pc:inkChg>
        <pc:inkChg chg="del">
          <ac:chgData name="aleclerc68 Antoine" userId="S::aleclerc68@scol.qc.ca::85e9a1b5-028f-4942-9a82-3a76e789b297" providerId="AD" clId="Web-{062EBD6F-19D1-4EEA-B46B-038056D236C7}" dt="2022-12-20T20:15:08.152" v="125"/>
          <ac:inkMkLst>
            <pc:docMk/>
            <pc:sldMk cId="3636812640" sldId="259"/>
            <ac:inkMk id="19" creationId="{BAB116D5-A9F7-6082-84B5-9D41241B9390}"/>
          </ac:inkMkLst>
        </pc:inkChg>
        <pc:inkChg chg="del">
          <ac:chgData name="aleclerc68 Antoine" userId="S::aleclerc68@scol.qc.ca::85e9a1b5-028f-4942-9a82-3a76e789b297" providerId="AD" clId="Web-{062EBD6F-19D1-4EEA-B46B-038056D236C7}" dt="2022-12-20T20:15:08.152" v="124"/>
          <ac:inkMkLst>
            <pc:docMk/>
            <pc:sldMk cId="3636812640" sldId="259"/>
            <ac:inkMk id="20" creationId="{20313063-8F06-785C-C089-17E50CA3E9F2}"/>
          </ac:inkMkLst>
        </pc:inkChg>
        <pc:inkChg chg="del">
          <ac:chgData name="aleclerc68 Antoine" userId="S::aleclerc68@scol.qc.ca::85e9a1b5-028f-4942-9a82-3a76e789b297" providerId="AD" clId="Web-{062EBD6F-19D1-4EEA-B46B-038056D236C7}" dt="2022-12-20T20:15:08.136" v="123"/>
          <ac:inkMkLst>
            <pc:docMk/>
            <pc:sldMk cId="3636812640" sldId="259"/>
            <ac:inkMk id="21" creationId="{F01D75D8-7B99-2EB4-E1A5-F423F0AA3B1F}"/>
          </ac:inkMkLst>
        </pc:inkChg>
        <pc:inkChg chg="add">
          <ac:chgData name="aleclerc68 Antoine" userId="S::aleclerc68@scol.qc.ca::85e9a1b5-028f-4942-9a82-3a76e789b297" providerId="AD" clId="Web-{062EBD6F-19D1-4EEA-B46B-038056D236C7}" dt="2022-12-20T20:15:28.402" v="139"/>
          <ac:inkMkLst>
            <pc:docMk/>
            <pc:sldMk cId="3636812640" sldId="259"/>
            <ac:inkMk id="22" creationId="{6F1D8C45-2CEF-D005-2E12-E6E2CC2C2832}"/>
          </ac:inkMkLst>
        </pc:inkChg>
        <pc:inkChg chg="add">
          <ac:chgData name="aleclerc68 Antoine" userId="S::aleclerc68@scol.qc.ca::85e9a1b5-028f-4942-9a82-3a76e789b297" providerId="AD" clId="Web-{062EBD6F-19D1-4EEA-B46B-038056D236C7}" dt="2022-12-20T20:15:28.402" v="140"/>
          <ac:inkMkLst>
            <pc:docMk/>
            <pc:sldMk cId="3636812640" sldId="259"/>
            <ac:inkMk id="23" creationId="{1400D3D5-8AC0-F382-E1BC-D87C3098746D}"/>
          </ac:inkMkLst>
        </pc:inkChg>
        <pc:inkChg chg="add">
          <ac:chgData name="aleclerc68 Antoine" userId="S::aleclerc68@scol.qc.ca::85e9a1b5-028f-4942-9a82-3a76e789b297" providerId="AD" clId="Web-{062EBD6F-19D1-4EEA-B46B-038056D236C7}" dt="2022-12-20T20:15:28.402" v="141"/>
          <ac:inkMkLst>
            <pc:docMk/>
            <pc:sldMk cId="3636812640" sldId="259"/>
            <ac:inkMk id="24" creationId="{FE165114-DF78-C3CB-3E28-BA22C80C116A}"/>
          </ac:inkMkLst>
        </pc:inkChg>
        <pc:inkChg chg="add">
          <ac:chgData name="aleclerc68 Antoine" userId="S::aleclerc68@scol.qc.ca::85e9a1b5-028f-4942-9a82-3a76e789b297" providerId="AD" clId="Web-{062EBD6F-19D1-4EEA-B46B-038056D236C7}" dt="2022-12-20T20:15:28.418" v="142"/>
          <ac:inkMkLst>
            <pc:docMk/>
            <pc:sldMk cId="3636812640" sldId="259"/>
            <ac:inkMk id="25" creationId="{86C4F184-38D6-A646-C55B-BA32F922F95F}"/>
          </ac:inkMkLst>
        </pc:inkChg>
        <pc:inkChg chg="add">
          <ac:chgData name="aleclerc68 Antoine" userId="S::aleclerc68@scol.qc.ca::85e9a1b5-028f-4942-9a82-3a76e789b297" providerId="AD" clId="Web-{062EBD6F-19D1-4EEA-B46B-038056D236C7}" dt="2022-12-20T20:15:28.418" v="143"/>
          <ac:inkMkLst>
            <pc:docMk/>
            <pc:sldMk cId="3636812640" sldId="259"/>
            <ac:inkMk id="26" creationId="{848C3AF5-4005-FF0E-D5A9-D668677522C8}"/>
          </ac:inkMkLst>
        </pc:inkChg>
        <pc:inkChg chg="add">
          <ac:chgData name="aleclerc68 Antoine" userId="S::aleclerc68@scol.qc.ca::85e9a1b5-028f-4942-9a82-3a76e789b297" providerId="AD" clId="Web-{062EBD6F-19D1-4EEA-B46B-038056D236C7}" dt="2022-12-20T20:15:28.418" v="144"/>
          <ac:inkMkLst>
            <pc:docMk/>
            <pc:sldMk cId="3636812640" sldId="259"/>
            <ac:inkMk id="27" creationId="{2DB955F2-108F-404F-24B9-1AB94053C0A5}"/>
          </ac:inkMkLst>
        </pc:inkChg>
        <pc:inkChg chg="add">
          <ac:chgData name="aleclerc68 Antoine" userId="S::aleclerc68@scol.qc.ca::85e9a1b5-028f-4942-9a82-3a76e789b297" providerId="AD" clId="Web-{062EBD6F-19D1-4EEA-B46B-038056D236C7}" dt="2022-12-20T20:15:28.418" v="145"/>
          <ac:inkMkLst>
            <pc:docMk/>
            <pc:sldMk cId="3636812640" sldId="259"/>
            <ac:inkMk id="28" creationId="{DEA5EEE1-1A48-10AC-8311-A1AC023386AD}"/>
          </ac:inkMkLst>
        </pc:inkChg>
        <pc:inkChg chg="add">
          <ac:chgData name="aleclerc68 Antoine" userId="S::aleclerc68@scol.qc.ca::85e9a1b5-028f-4942-9a82-3a76e789b297" providerId="AD" clId="Web-{062EBD6F-19D1-4EEA-B46B-038056D236C7}" dt="2022-12-20T20:15:29.511" v="146"/>
          <ac:inkMkLst>
            <pc:docMk/>
            <pc:sldMk cId="3636812640" sldId="259"/>
            <ac:inkMk id="29" creationId="{810AA3E9-A384-3FE1-DC32-8E6A622B4DD8}"/>
          </ac:inkMkLst>
        </pc:inkChg>
        <pc:inkChg chg="add">
          <ac:chgData name="aleclerc68 Antoine" userId="S::aleclerc68@scol.qc.ca::85e9a1b5-028f-4942-9a82-3a76e789b297" providerId="AD" clId="Web-{062EBD6F-19D1-4EEA-B46B-038056D236C7}" dt="2022-12-20T20:15:29.511" v="147"/>
          <ac:inkMkLst>
            <pc:docMk/>
            <pc:sldMk cId="3636812640" sldId="259"/>
            <ac:inkMk id="30" creationId="{0FCF6C38-C00C-D66B-3B6E-ECB3C48F6A12}"/>
          </ac:inkMkLst>
        </pc:inkChg>
        <pc:inkChg chg="add">
          <ac:chgData name="aleclerc68 Antoine" userId="S::aleclerc68@scol.qc.ca::85e9a1b5-028f-4942-9a82-3a76e789b297" providerId="AD" clId="Web-{062EBD6F-19D1-4EEA-B46B-038056D236C7}" dt="2022-12-20T20:15:29.511" v="148"/>
          <ac:inkMkLst>
            <pc:docMk/>
            <pc:sldMk cId="3636812640" sldId="259"/>
            <ac:inkMk id="31" creationId="{E7FB7EF4-9713-85E5-54D0-D67FE2001583}"/>
          </ac:inkMkLst>
        </pc:inkChg>
        <pc:inkChg chg="add del">
          <ac:chgData name="aleclerc68 Antoine" userId="S::aleclerc68@scol.qc.ca::85e9a1b5-028f-4942-9a82-3a76e789b297" providerId="AD" clId="Web-{062EBD6F-19D1-4EEA-B46B-038056D236C7}" dt="2022-12-20T20:15:35.277" v="150"/>
          <ac:inkMkLst>
            <pc:docMk/>
            <pc:sldMk cId="3636812640" sldId="259"/>
            <ac:inkMk id="32" creationId="{9F104325-B198-D613-8F86-7BF669EA64A5}"/>
          </ac:inkMkLst>
        </pc:inkChg>
        <pc:inkChg chg="add">
          <ac:chgData name="aleclerc68 Antoine" userId="S::aleclerc68@scol.qc.ca::85e9a1b5-028f-4942-9a82-3a76e789b297" providerId="AD" clId="Web-{062EBD6F-19D1-4EEA-B46B-038056D236C7}" dt="2022-12-20T20:15:38.824" v="151"/>
          <ac:inkMkLst>
            <pc:docMk/>
            <pc:sldMk cId="3636812640" sldId="259"/>
            <ac:inkMk id="33" creationId="{39CE7C13-868E-C16A-5430-AAE7A1D38A21}"/>
          </ac:inkMkLst>
        </pc:inkChg>
        <pc:inkChg chg="add del">
          <ac:chgData name="aleclerc68 Antoine" userId="S::aleclerc68@scol.qc.ca::85e9a1b5-028f-4942-9a82-3a76e789b297" providerId="AD" clId="Web-{062EBD6F-19D1-4EEA-B46B-038056D236C7}" dt="2022-12-20T20:15:49.465" v="154"/>
          <ac:inkMkLst>
            <pc:docMk/>
            <pc:sldMk cId="3636812640" sldId="259"/>
            <ac:inkMk id="35" creationId="{20EA276B-2253-9219-B9CC-9A309960FA30}"/>
          </ac:inkMkLst>
        </pc:inkChg>
        <pc:inkChg chg="add del">
          <ac:chgData name="aleclerc68 Antoine" userId="S::aleclerc68@scol.qc.ca::85e9a1b5-028f-4942-9a82-3a76e789b297" providerId="AD" clId="Web-{062EBD6F-19D1-4EEA-B46B-038056D236C7}" dt="2022-12-20T20:26:23.414" v="288"/>
          <ac:inkMkLst>
            <pc:docMk/>
            <pc:sldMk cId="3636812640" sldId="259"/>
            <ac:inkMk id="41" creationId="{C02FA127-5E62-DB2A-0712-3F966E409E52}"/>
          </ac:inkMkLst>
        </pc:inkChg>
        <pc:inkChg chg="add del">
          <ac:chgData name="aleclerc68 Antoine" userId="S::aleclerc68@scol.qc.ca::85e9a1b5-028f-4942-9a82-3a76e789b297" providerId="AD" clId="Web-{062EBD6F-19D1-4EEA-B46B-038056D236C7}" dt="2022-12-20T20:26:22.632" v="287"/>
          <ac:inkMkLst>
            <pc:docMk/>
            <pc:sldMk cId="3636812640" sldId="259"/>
            <ac:inkMk id="42" creationId="{63F1DC96-FD35-DBFF-9B9D-E0815A78E562}"/>
          </ac:inkMkLst>
        </pc:inkChg>
        <pc:inkChg chg="add del">
          <ac:chgData name="aleclerc68 Antoine" userId="S::aleclerc68@scol.qc.ca::85e9a1b5-028f-4942-9a82-3a76e789b297" providerId="AD" clId="Web-{062EBD6F-19D1-4EEA-B46B-038056D236C7}" dt="2022-12-20T20:28:34.166" v="309"/>
          <ac:inkMkLst>
            <pc:docMk/>
            <pc:sldMk cId="3636812640" sldId="259"/>
            <ac:inkMk id="44" creationId="{8EDBFAF7-EF04-7E3D-015D-AEED7F2C8FA1}"/>
          </ac:inkMkLst>
        </pc:inkChg>
        <pc:inkChg chg="add del">
          <ac:chgData name="aleclerc68 Antoine" userId="S::aleclerc68@scol.qc.ca::85e9a1b5-028f-4942-9a82-3a76e789b297" providerId="AD" clId="Web-{062EBD6F-19D1-4EEA-B46B-038056D236C7}" dt="2022-12-20T20:28:58.698" v="314"/>
          <ac:inkMkLst>
            <pc:docMk/>
            <pc:sldMk cId="3636812640" sldId="259"/>
            <ac:inkMk id="46" creationId="{75B84468-0AC8-295F-F290-224D8EFC9A52}"/>
          </ac:inkMkLst>
        </pc:inkChg>
        <pc:inkChg chg="add del">
          <ac:chgData name="aleclerc68 Antoine" userId="S::aleclerc68@scol.qc.ca::85e9a1b5-028f-4942-9a82-3a76e789b297" providerId="AD" clId="Web-{062EBD6F-19D1-4EEA-B46B-038056D236C7}" dt="2022-12-20T20:28:57.713" v="313"/>
          <ac:inkMkLst>
            <pc:docMk/>
            <pc:sldMk cId="3636812640" sldId="259"/>
            <ac:inkMk id="47" creationId="{5230A8AA-B1BC-16F9-0DB9-8BA0793A4F7A}"/>
          </ac:inkMkLst>
        </pc:inkChg>
        <pc:cxnChg chg="add mod">
          <ac:chgData name="aleclerc68 Antoine" userId="S::aleclerc68@scol.qc.ca::85e9a1b5-028f-4942-9a82-3a76e789b297" providerId="AD" clId="Web-{062EBD6F-19D1-4EEA-B46B-038056D236C7}" dt="2022-12-20T20:16:02.387" v="158" actId="14100"/>
          <ac:cxnSpMkLst>
            <pc:docMk/>
            <pc:sldMk cId="3636812640" sldId="259"/>
            <ac:cxnSpMk id="34" creationId="{EC5C87B8-5412-7A26-681E-A14B3DA38DB6}"/>
          </ac:cxnSpMkLst>
        </pc:cxnChg>
        <pc:cxnChg chg="add del">
          <ac:chgData name="aleclerc68 Antoine" userId="S::aleclerc68@scol.qc.ca::85e9a1b5-028f-4942-9a82-3a76e789b297" providerId="AD" clId="Web-{062EBD6F-19D1-4EEA-B46B-038056D236C7}" dt="2022-12-20T20:15:58.559" v="156"/>
          <ac:cxnSpMkLst>
            <pc:docMk/>
            <pc:sldMk cId="3636812640" sldId="259"/>
            <ac:cxnSpMk id="36" creationId="{9E4F8839-3219-D746-E629-EBDF53DD8780}"/>
          </ac:cxnSpMkLst>
        </pc:cxnChg>
      </pc:sldChg>
      <pc:sldChg chg="addSp delSp add del replId">
        <pc:chgData name="aleclerc68 Antoine" userId="S::aleclerc68@scol.qc.ca::85e9a1b5-028f-4942-9a82-3a76e789b297" providerId="AD" clId="Web-{062EBD6F-19D1-4EEA-B46B-038056D236C7}" dt="2022-12-20T20:13:37.447" v="110"/>
        <pc:sldMkLst>
          <pc:docMk/>
          <pc:sldMk cId="3732502226" sldId="259"/>
        </pc:sldMkLst>
        <pc:inkChg chg="add del">
          <ac:chgData name="aleclerc68 Antoine" userId="S::aleclerc68@scol.qc.ca::85e9a1b5-028f-4942-9a82-3a76e789b297" providerId="AD" clId="Web-{062EBD6F-19D1-4EEA-B46B-038056D236C7}" dt="2022-12-20T20:13:20.462" v="103"/>
          <ac:inkMkLst>
            <pc:docMk/>
            <pc:sldMk cId="3732502226" sldId="259"/>
            <ac:inkMk id="7" creationId="{FF516B51-25C8-FA00-7A79-995E79A6EF7E}"/>
          </ac:inkMkLst>
        </pc:inkChg>
        <pc:inkChg chg="add del">
          <ac:chgData name="aleclerc68 Antoine" userId="S::aleclerc68@scol.qc.ca::85e9a1b5-028f-4942-9a82-3a76e789b297" providerId="AD" clId="Web-{062EBD6F-19D1-4EEA-B46B-038056D236C7}" dt="2022-12-20T20:13:34.384" v="109"/>
          <ac:inkMkLst>
            <pc:docMk/>
            <pc:sldMk cId="3732502226" sldId="259"/>
            <ac:inkMk id="9" creationId="{93937293-831B-2C3E-1DEC-4D08A4B5E44E}"/>
          </ac:inkMkLst>
        </pc:inkChg>
        <pc:inkChg chg="add del">
          <ac:chgData name="aleclerc68 Antoine" userId="S::aleclerc68@scol.qc.ca::85e9a1b5-028f-4942-9a82-3a76e789b297" providerId="AD" clId="Web-{062EBD6F-19D1-4EEA-B46B-038056D236C7}" dt="2022-12-20T20:13:33.822" v="108"/>
          <ac:inkMkLst>
            <pc:docMk/>
            <pc:sldMk cId="3732502226" sldId="259"/>
            <ac:inkMk id="13" creationId="{F6BED2F1-7FDA-8390-6C14-2DBAF742F172}"/>
          </ac:inkMkLst>
        </pc:inkChg>
        <pc:inkChg chg="add del">
          <ac:chgData name="aleclerc68 Antoine" userId="S::aleclerc68@scol.qc.ca::85e9a1b5-028f-4942-9a82-3a76e789b297" providerId="AD" clId="Web-{062EBD6F-19D1-4EEA-B46B-038056D236C7}" dt="2022-12-20T20:13:30.556" v="107"/>
          <ac:inkMkLst>
            <pc:docMk/>
            <pc:sldMk cId="3732502226" sldId="259"/>
            <ac:inkMk id="14" creationId="{28966BC7-E014-9D6F-0A52-D7994DC43937}"/>
          </ac:inkMkLst>
        </pc:inkChg>
      </pc:sldChg>
      <pc:sldChg chg="addSp delSp modSp add ord replId">
        <pc:chgData name="aleclerc68 Antoine" userId="S::aleclerc68@scol.qc.ca::85e9a1b5-028f-4942-9a82-3a76e789b297" providerId="AD" clId="Web-{062EBD6F-19D1-4EEA-B46B-038056D236C7}" dt="2022-12-20T20:30:52.325" v="339" actId="20577"/>
        <pc:sldMkLst>
          <pc:docMk/>
          <pc:sldMk cId="1041113740" sldId="260"/>
        </pc:sldMkLst>
        <pc:spChg chg="mod">
          <ac:chgData name="aleclerc68 Antoine" userId="S::aleclerc68@scol.qc.ca::85e9a1b5-028f-4942-9a82-3a76e789b297" providerId="AD" clId="Web-{062EBD6F-19D1-4EEA-B46B-038056D236C7}" dt="2022-12-20T20:30:18.074" v="327" actId="20577"/>
          <ac:spMkLst>
            <pc:docMk/>
            <pc:sldMk cId="1041113740" sldId="260"/>
            <ac:spMk id="2" creationId="{62942C06-215D-A966-565A-E920CF0626EB}"/>
          </ac:spMkLst>
        </pc:spChg>
        <pc:spChg chg="mod">
          <ac:chgData name="aleclerc68 Antoine" userId="S::aleclerc68@scol.qc.ca::85e9a1b5-028f-4942-9a82-3a76e789b297" providerId="AD" clId="Web-{062EBD6F-19D1-4EEA-B46B-038056D236C7}" dt="2022-12-20T20:30:52.325" v="339" actId="20577"/>
          <ac:spMkLst>
            <pc:docMk/>
            <pc:sldMk cId="1041113740" sldId="260"/>
            <ac:spMk id="3" creationId="{DAAFD30E-3EA0-3DB7-EB0B-0F8FEF8EE4EA}"/>
          </ac:spMkLst>
        </pc:spChg>
        <pc:spChg chg="del">
          <ac:chgData name="aleclerc68 Antoine" userId="S::aleclerc68@scol.qc.ca::85e9a1b5-028f-4942-9a82-3a76e789b297" providerId="AD" clId="Web-{062EBD6F-19D1-4EEA-B46B-038056D236C7}" dt="2022-12-20T20:19:50.266" v="202"/>
          <ac:spMkLst>
            <pc:docMk/>
            <pc:sldMk cId="1041113740" sldId="260"/>
            <ac:spMk id="6" creationId="{F1B886AF-2DB2-A906-5D8C-8AAC90C5E52F}"/>
          </ac:spMkLst>
        </pc:spChg>
        <pc:spChg chg="del">
          <ac:chgData name="aleclerc68 Antoine" userId="S::aleclerc68@scol.qc.ca::85e9a1b5-028f-4942-9a82-3a76e789b297" providerId="AD" clId="Web-{062EBD6F-19D1-4EEA-B46B-038056D236C7}" dt="2022-12-20T20:20:10.391" v="215"/>
          <ac:spMkLst>
            <pc:docMk/>
            <pc:sldMk cId="1041113740" sldId="260"/>
            <ac:spMk id="7" creationId="{1D94058C-24F9-1B48-49D4-0F3E02C1FDA7}"/>
          </ac:spMkLst>
        </pc:spChg>
        <pc:spChg chg="del">
          <ac:chgData name="aleclerc68 Antoine" userId="S::aleclerc68@scol.qc.ca::85e9a1b5-028f-4942-9a82-3a76e789b297" providerId="AD" clId="Web-{062EBD6F-19D1-4EEA-B46B-038056D236C7}" dt="2022-12-20T20:19:49.250" v="201"/>
          <ac:spMkLst>
            <pc:docMk/>
            <pc:sldMk cId="1041113740" sldId="260"/>
            <ac:spMk id="8" creationId="{CDEB2C11-223B-6E87-BE42-AC6C359409DA}"/>
          </ac:spMkLst>
        </pc:spChg>
        <pc:spChg chg="del">
          <ac:chgData name="aleclerc68 Antoine" userId="S::aleclerc68@scol.qc.ca::85e9a1b5-028f-4942-9a82-3a76e789b297" providerId="AD" clId="Web-{062EBD6F-19D1-4EEA-B46B-038056D236C7}" dt="2022-12-20T20:20:11.360" v="216"/>
          <ac:spMkLst>
            <pc:docMk/>
            <pc:sldMk cId="1041113740" sldId="260"/>
            <ac:spMk id="9" creationId="{76F53AF9-49A1-C457-86BA-8F54649D3DB9}"/>
          </ac:spMkLst>
        </pc:spChg>
        <pc:spChg chg="del">
          <ac:chgData name="aleclerc68 Antoine" userId="S::aleclerc68@scol.qc.ca::85e9a1b5-028f-4942-9a82-3a76e789b297" providerId="AD" clId="Web-{062EBD6F-19D1-4EEA-B46B-038056D236C7}" dt="2022-12-20T20:19:54.282" v="203"/>
          <ac:spMkLst>
            <pc:docMk/>
            <pc:sldMk cId="1041113740" sldId="260"/>
            <ac:spMk id="10" creationId="{D8A18F8C-C4D5-0499-401F-4EDEE3C6EC05}"/>
          </ac:spMkLst>
        </pc:spChg>
        <pc:spChg chg="del">
          <ac:chgData name="aleclerc68 Antoine" userId="S::aleclerc68@scol.qc.ca::85e9a1b5-028f-4942-9a82-3a76e789b297" providerId="AD" clId="Web-{062EBD6F-19D1-4EEA-B46B-038056D236C7}" dt="2022-12-20T20:20:14.938" v="217"/>
          <ac:spMkLst>
            <pc:docMk/>
            <pc:sldMk cId="1041113740" sldId="260"/>
            <ac:spMk id="13" creationId="{B0824024-633C-8AB2-FCC8-2B1D644F1819}"/>
          </ac:spMkLst>
        </pc:spChg>
        <pc:spChg chg="del">
          <ac:chgData name="aleclerc68 Antoine" userId="S::aleclerc68@scol.qc.ca::85e9a1b5-028f-4942-9a82-3a76e789b297" providerId="AD" clId="Web-{062EBD6F-19D1-4EEA-B46B-038056D236C7}" dt="2022-12-20T20:18:43.390" v="182"/>
          <ac:spMkLst>
            <pc:docMk/>
            <pc:sldMk cId="1041113740" sldId="260"/>
            <ac:spMk id="14" creationId="{8E108E66-10E8-4C34-95C5-4C53CB79BE67}"/>
          </ac:spMkLst>
        </pc:spChg>
        <pc:spChg chg="del">
          <ac:chgData name="aleclerc68 Antoine" userId="S::aleclerc68@scol.qc.ca::85e9a1b5-028f-4942-9a82-3a76e789b297" providerId="AD" clId="Web-{062EBD6F-19D1-4EEA-B46B-038056D236C7}" dt="2022-12-20T20:18:40.077" v="181"/>
          <ac:spMkLst>
            <pc:docMk/>
            <pc:sldMk cId="1041113740" sldId="260"/>
            <ac:spMk id="15" creationId="{7EFA2882-89AD-58DC-339D-495815298F9D}"/>
          </ac:spMkLst>
        </pc:spChg>
        <pc:spChg chg="add">
          <ac:chgData name="aleclerc68 Antoine" userId="S::aleclerc68@scol.qc.ca::85e9a1b5-028f-4942-9a82-3a76e789b297" providerId="AD" clId="Web-{062EBD6F-19D1-4EEA-B46B-038056D236C7}" dt="2022-12-20T20:20:23.189" v="218"/>
          <ac:spMkLst>
            <pc:docMk/>
            <pc:sldMk cId="1041113740" sldId="260"/>
            <ac:spMk id="36" creationId="{3456310D-710E-6166-A3DD-C608A5551460}"/>
          </ac:spMkLst>
        </pc:spChg>
        <pc:spChg chg="add mod">
          <ac:chgData name="aleclerc68 Antoine" userId="S::aleclerc68@scol.qc.ca::85e9a1b5-028f-4942-9a82-3a76e789b297" providerId="AD" clId="Web-{062EBD6F-19D1-4EEA-B46B-038056D236C7}" dt="2022-12-20T20:21:24.658" v="229" actId="1076"/>
          <ac:spMkLst>
            <pc:docMk/>
            <pc:sldMk cId="1041113740" sldId="260"/>
            <ac:spMk id="37" creationId="{53A3F73D-FB8B-D335-D912-4FB71C947BFA}"/>
          </ac:spMkLst>
        </pc:spChg>
        <pc:spChg chg="add mod">
          <ac:chgData name="aleclerc68 Antoine" userId="S::aleclerc68@scol.qc.ca::85e9a1b5-028f-4942-9a82-3a76e789b297" providerId="AD" clId="Web-{062EBD6F-19D1-4EEA-B46B-038056D236C7}" dt="2022-12-20T20:21:46.893" v="238" actId="1076"/>
          <ac:spMkLst>
            <pc:docMk/>
            <pc:sldMk cId="1041113740" sldId="260"/>
            <ac:spMk id="38" creationId="{79887205-C97F-8A02-1D1E-E8A2CD737F55}"/>
          </ac:spMkLst>
        </pc:spChg>
        <pc:spChg chg="add mod">
          <ac:chgData name="aleclerc68 Antoine" userId="S::aleclerc68@scol.qc.ca::85e9a1b5-028f-4942-9a82-3a76e789b297" providerId="AD" clId="Web-{062EBD6F-19D1-4EEA-B46B-038056D236C7}" dt="2022-12-20T20:25:49.632" v="269" actId="1076"/>
          <ac:spMkLst>
            <pc:docMk/>
            <pc:sldMk cId="1041113740" sldId="260"/>
            <ac:spMk id="40" creationId="{EF0A9CCD-1CDC-A6F0-3DF1-E1F853020081}"/>
          </ac:spMkLst>
        </pc:spChg>
        <pc:spChg chg="add mod">
          <ac:chgData name="aleclerc68 Antoine" userId="S::aleclerc68@scol.qc.ca::85e9a1b5-028f-4942-9a82-3a76e789b297" providerId="AD" clId="Web-{062EBD6F-19D1-4EEA-B46B-038056D236C7}" dt="2022-12-20T20:25:49.648" v="270" actId="1076"/>
          <ac:spMkLst>
            <pc:docMk/>
            <pc:sldMk cId="1041113740" sldId="260"/>
            <ac:spMk id="42" creationId="{E848D115-4B73-8001-B747-F1C29AB6C679}"/>
          </ac:spMkLst>
        </pc:spChg>
        <pc:inkChg chg="add">
          <ac:chgData name="aleclerc68 Antoine" userId="S::aleclerc68@scol.qc.ca::85e9a1b5-028f-4942-9a82-3a76e789b297" providerId="AD" clId="Web-{062EBD6F-19D1-4EEA-B46B-038056D236C7}" dt="2022-12-20T20:19:08.312" v="187"/>
          <ac:inkMkLst>
            <pc:docMk/>
            <pc:sldMk cId="1041113740" sldId="260"/>
            <ac:inkMk id="12" creationId="{91F98EAB-A731-95F1-FA8C-857F3CFF0E36}"/>
          </ac:inkMkLst>
        </pc:inkChg>
        <pc:inkChg chg="add">
          <ac:chgData name="aleclerc68 Antoine" userId="S::aleclerc68@scol.qc.ca::85e9a1b5-028f-4942-9a82-3a76e789b297" providerId="AD" clId="Web-{062EBD6F-19D1-4EEA-B46B-038056D236C7}" dt="2022-12-20T20:19:11.594" v="188"/>
          <ac:inkMkLst>
            <pc:docMk/>
            <pc:sldMk cId="1041113740" sldId="260"/>
            <ac:inkMk id="16" creationId="{224CAFB9-D868-72F0-D203-3798078616BA}"/>
          </ac:inkMkLst>
        </pc:inkChg>
        <pc:inkChg chg="add">
          <ac:chgData name="aleclerc68 Antoine" userId="S::aleclerc68@scol.qc.ca::85e9a1b5-028f-4942-9a82-3a76e789b297" providerId="AD" clId="Web-{062EBD6F-19D1-4EEA-B46B-038056D236C7}" dt="2022-12-20T20:19:12.453" v="189"/>
          <ac:inkMkLst>
            <pc:docMk/>
            <pc:sldMk cId="1041113740" sldId="260"/>
            <ac:inkMk id="17" creationId="{D52D0029-33DB-B8AD-7C3C-496568FB04ED}"/>
          </ac:inkMkLst>
        </pc:inkChg>
        <pc:inkChg chg="add">
          <ac:chgData name="aleclerc68 Antoine" userId="S::aleclerc68@scol.qc.ca::85e9a1b5-028f-4942-9a82-3a76e789b297" providerId="AD" clId="Web-{062EBD6F-19D1-4EEA-B46B-038056D236C7}" dt="2022-12-20T20:19:15.047" v="190"/>
          <ac:inkMkLst>
            <pc:docMk/>
            <pc:sldMk cId="1041113740" sldId="260"/>
            <ac:inkMk id="18" creationId="{351081A8-23B3-38F8-38B4-C46136436330}"/>
          </ac:inkMkLst>
        </pc:inkChg>
        <pc:inkChg chg="add del">
          <ac:chgData name="aleclerc68 Antoine" userId="S::aleclerc68@scol.qc.ca::85e9a1b5-028f-4942-9a82-3a76e789b297" providerId="AD" clId="Web-{062EBD6F-19D1-4EEA-B46B-038056D236C7}" dt="2022-12-20T20:19:18.734" v="192"/>
          <ac:inkMkLst>
            <pc:docMk/>
            <pc:sldMk cId="1041113740" sldId="260"/>
            <ac:inkMk id="19" creationId="{71FD07A2-CBA9-2543-92DA-5B5366B20520}"/>
          </ac:inkMkLst>
        </pc:inkChg>
        <pc:inkChg chg="add">
          <ac:chgData name="aleclerc68 Antoine" userId="S::aleclerc68@scol.qc.ca::85e9a1b5-028f-4942-9a82-3a76e789b297" providerId="AD" clId="Web-{062EBD6F-19D1-4EEA-B46B-038056D236C7}" dt="2022-12-20T20:19:25.078" v="193"/>
          <ac:inkMkLst>
            <pc:docMk/>
            <pc:sldMk cId="1041113740" sldId="260"/>
            <ac:inkMk id="20" creationId="{21A40B9E-6966-EF09-7FE7-D785EFD06C62}"/>
          </ac:inkMkLst>
        </pc:inkChg>
        <pc:inkChg chg="add del">
          <ac:chgData name="aleclerc68 Antoine" userId="S::aleclerc68@scol.qc.ca::85e9a1b5-028f-4942-9a82-3a76e789b297" providerId="AD" clId="Web-{062EBD6F-19D1-4EEA-B46B-038056D236C7}" dt="2022-12-20T20:19:36.235" v="197"/>
          <ac:inkMkLst>
            <pc:docMk/>
            <pc:sldMk cId="1041113740" sldId="260"/>
            <ac:inkMk id="21" creationId="{13F9DD8D-0E02-476D-DF3E-B8B9F0733B32}"/>
          </ac:inkMkLst>
        </pc:inkChg>
        <pc:inkChg chg="add del">
          <ac:chgData name="aleclerc68 Antoine" userId="S::aleclerc68@scol.qc.ca::85e9a1b5-028f-4942-9a82-3a76e789b297" providerId="AD" clId="Web-{062EBD6F-19D1-4EEA-B46B-038056D236C7}" dt="2022-12-20T20:19:35.469" v="196"/>
          <ac:inkMkLst>
            <pc:docMk/>
            <pc:sldMk cId="1041113740" sldId="260"/>
            <ac:inkMk id="22" creationId="{3FB60895-704C-8C2B-55AF-7B8EB6809FF2}"/>
          </ac:inkMkLst>
        </pc:inkChg>
        <pc:inkChg chg="add">
          <ac:chgData name="aleclerc68 Antoine" userId="S::aleclerc68@scol.qc.ca::85e9a1b5-028f-4942-9a82-3a76e789b297" providerId="AD" clId="Web-{062EBD6F-19D1-4EEA-B46B-038056D236C7}" dt="2022-12-20T20:19:40.422" v="198"/>
          <ac:inkMkLst>
            <pc:docMk/>
            <pc:sldMk cId="1041113740" sldId="260"/>
            <ac:inkMk id="23" creationId="{8EF2294E-0D24-B207-D6C9-69971E64E81B}"/>
          </ac:inkMkLst>
        </pc:inkChg>
        <pc:inkChg chg="add del">
          <ac:chgData name="aleclerc68 Antoine" userId="S::aleclerc68@scol.qc.ca::85e9a1b5-028f-4942-9a82-3a76e789b297" providerId="AD" clId="Web-{062EBD6F-19D1-4EEA-B46B-038056D236C7}" dt="2022-12-20T20:19:44.485" v="200"/>
          <ac:inkMkLst>
            <pc:docMk/>
            <pc:sldMk cId="1041113740" sldId="260"/>
            <ac:inkMk id="24" creationId="{887D8D1E-0DB5-D813-930D-402205128765}"/>
          </ac:inkMkLst>
        </pc:inkChg>
        <pc:inkChg chg="add">
          <ac:chgData name="aleclerc68 Antoine" userId="S::aleclerc68@scol.qc.ca::85e9a1b5-028f-4942-9a82-3a76e789b297" providerId="AD" clId="Web-{062EBD6F-19D1-4EEA-B46B-038056D236C7}" dt="2022-12-20T20:19:58.922" v="204"/>
          <ac:inkMkLst>
            <pc:docMk/>
            <pc:sldMk cId="1041113740" sldId="260"/>
            <ac:inkMk id="25" creationId="{15C3B07D-C1DD-3824-21F5-0181107B3AE5}"/>
          </ac:inkMkLst>
        </pc:inkChg>
        <pc:inkChg chg="add">
          <ac:chgData name="aleclerc68 Antoine" userId="S::aleclerc68@scol.qc.ca::85e9a1b5-028f-4942-9a82-3a76e789b297" providerId="AD" clId="Web-{062EBD6F-19D1-4EEA-B46B-038056D236C7}" dt="2022-12-20T20:20:00.157" v="205"/>
          <ac:inkMkLst>
            <pc:docMk/>
            <pc:sldMk cId="1041113740" sldId="260"/>
            <ac:inkMk id="26" creationId="{87557C09-EEC0-B2A8-530C-6E62EA497607}"/>
          </ac:inkMkLst>
        </pc:inkChg>
        <pc:inkChg chg="add">
          <ac:chgData name="aleclerc68 Antoine" userId="S::aleclerc68@scol.qc.ca::85e9a1b5-028f-4942-9a82-3a76e789b297" providerId="AD" clId="Web-{062EBD6F-19D1-4EEA-B46B-038056D236C7}" dt="2022-12-20T20:20:00.157" v="206"/>
          <ac:inkMkLst>
            <pc:docMk/>
            <pc:sldMk cId="1041113740" sldId="260"/>
            <ac:inkMk id="27" creationId="{A0C1848D-3B82-E2A8-8A8A-FAFF144ACBFF}"/>
          </ac:inkMkLst>
        </pc:inkChg>
        <pc:inkChg chg="add">
          <ac:chgData name="aleclerc68 Antoine" userId="S::aleclerc68@scol.qc.ca::85e9a1b5-028f-4942-9a82-3a76e789b297" providerId="AD" clId="Web-{062EBD6F-19D1-4EEA-B46B-038056D236C7}" dt="2022-12-20T20:20:00.173" v="207"/>
          <ac:inkMkLst>
            <pc:docMk/>
            <pc:sldMk cId="1041113740" sldId="260"/>
            <ac:inkMk id="28" creationId="{BD79A8E2-5468-9F53-37C0-54D1C0D1B5F6}"/>
          </ac:inkMkLst>
        </pc:inkChg>
        <pc:inkChg chg="add">
          <ac:chgData name="aleclerc68 Antoine" userId="S::aleclerc68@scol.qc.ca::85e9a1b5-028f-4942-9a82-3a76e789b297" providerId="AD" clId="Web-{062EBD6F-19D1-4EEA-B46B-038056D236C7}" dt="2022-12-20T20:20:00.173" v="208"/>
          <ac:inkMkLst>
            <pc:docMk/>
            <pc:sldMk cId="1041113740" sldId="260"/>
            <ac:inkMk id="29" creationId="{60ECAD3D-E3D0-ECAE-4B39-8CB53746AB15}"/>
          </ac:inkMkLst>
        </pc:inkChg>
        <pc:inkChg chg="add">
          <ac:chgData name="aleclerc68 Antoine" userId="S::aleclerc68@scol.qc.ca::85e9a1b5-028f-4942-9a82-3a76e789b297" providerId="AD" clId="Web-{062EBD6F-19D1-4EEA-B46B-038056D236C7}" dt="2022-12-20T20:20:01.891" v="209"/>
          <ac:inkMkLst>
            <pc:docMk/>
            <pc:sldMk cId="1041113740" sldId="260"/>
            <ac:inkMk id="30" creationId="{E00021FD-CC2B-F3D2-33B2-C78ACD00DD59}"/>
          </ac:inkMkLst>
        </pc:inkChg>
        <pc:inkChg chg="add">
          <ac:chgData name="aleclerc68 Antoine" userId="S::aleclerc68@scol.qc.ca::85e9a1b5-028f-4942-9a82-3a76e789b297" providerId="AD" clId="Web-{062EBD6F-19D1-4EEA-B46B-038056D236C7}" dt="2022-12-20T20:20:01.891" v="210"/>
          <ac:inkMkLst>
            <pc:docMk/>
            <pc:sldMk cId="1041113740" sldId="260"/>
            <ac:inkMk id="31" creationId="{3F73BA75-3F53-AF5E-2F4E-BBC66F32C670}"/>
          </ac:inkMkLst>
        </pc:inkChg>
        <pc:inkChg chg="add">
          <ac:chgData name="aleclerc68 Antoine" userId="S::aleclerc68@scol.qc.ca::85e9a1b5-028f-4942-9a82-3a76e789b297" providerId="AD" clId="Web-{062EBD6F-19D1-4EEA-B46B-038056D236C7}" dt="2022-12-20T20:20:01.907" v="211"/>
          <ac:inkMkLst>
            <pc:docMk/>
            <pc:sldMk cId="1041113740" sldId="260"/>
            <ac:inkMk id="32" creationId="{549D06C2-2AB9-899C-44BD-D5BB533CB86E}"/>
          </ac:inkMkLst>
        </pc:inkChg>
        <pc:inkChg chg="add">
          <ac:chgData name="aleclerc68 Antoine" userId="S::aleclerc68@scol.qc.ca::85e9a1b5-028f-4942-9a82-3a76e789b297" providerId="AD" clId="Web-{062EBD6F-19D1-4EEA-B46B-038056D236C7}" dt="2022-12-20T20:20:01.907" v="212"/>
          <ac:inkMkLst>
            <pc:docMk/>
            <pc:sldMk cId="1041113740" sldId="260"/>
            <ac:inkMk id="33" creationId="{122E3C62-7F5B-C280-97E3-F664871A3422}"/>
          </ac:inkMkLst>
        </pc:inkChg>
        <pc:inkChg chg="add">
          <ac:chgData name="aleclerc68 Antoine" userId="S::aleclerc68@scol.qc.ca::85e9a1b5-028f-4942-9a82-3a76e789b297" providerId="AD" clId="Web-{062EBD6F-19D1-4EEA-B46B-038056D236C7}" dt="2022-12-20T20:20:01.907" v="213"/>
          <ac:inkMkLst>
            <pc:docMk/>
            <pc:sldMk cId="1041113740" sldId="260"/>
            <ac:inkMk id="34" creationId="{EBD8CAFC-622F-DFE8-673F-73E255C8DB26}"/>
          </ac:inkMkLst>
        </pc:inkChg>
        <pc:inkChg chg="add">
          <ac:chgData name="aleclerc68 Antoine" userId="S::aleclerc68@scol.qc.ca::85e9a1b5-028f-4942-9a82-3a76e789b297" providerId="AD" clId="Web-{062EBD6F-19D1-4EEA-B46B-038056D236C7}" dt="2022-12-20T20:20:02.610" v="214"/>
          <ac:inkMkLst>
            <pc:docMk/>
            <pc:sldMk cId="1041113740" sldId="260"/>
            <ac:inkMk id="35" creationId="{9E23C0DC-B3A1-82D3-6175-10A299D47D89}"/>
          </ac:inkMkLst>
        </pc:inkChg>
        <pc:inkChg chg="add">
          <ac:chgData name="aleclerc68 Antoine" userId="S::aleclerc68@scol.qc.ca::85e9a1b5-028f-4942-9a82-3a76e789b297" providerId="AD" clId="Web-{062EBD6F-19D1-4EEA-B46B-038056D236C7}" dt="2022-12-20T20:25:52.788" v="271"/>
          <ac:inkMkLst>
            <pc:docMk/>
            <pc:sldMk cId="1041113740" sldId="260"/>
            <ac:inkMk id="43" creationId="{0EBA1152-8BBC-BC21-6FBF-942C0E62A751}"/>
          </ac:inkMkLst>
        </pc:inkChg>
        <pc:inkChg chg="add">
          <ac:chgData name="aleclerc68 Antoine" userId="S::aleclerc68@scol.qc.ca::85e9a1b5-028f-4942-9a82-3a76e789b297" providerId="AD" clId="Web-{062EBD6F-19D1-4EEA-B46B-038056D236C7}" dt="2022-12-20T20:25:56.429" v="272"/>
          <ac:inkMkLst>
            <pc:docMk/>
            <pc:sldMk cId="1041113740" sldId="260"/>
            <ac:inkMk id="44" creationId="{F0463C0F-3499-369D-EF7A-C10CF2D9C69C}"/>
          </ac:inkMkLst>
        </pc:inkChg>
        <pc:inkChg chg="add">
          <ac:chgData name="aleclerc68 Antoine" userId="S::aleclerc68@scol.qc.ca::85e9a1b5-028f-4942-9a82-3a76e789b297" providerId="AD" clId="Web-{062EBD6F-19D1-4EEA-B46B-038056D236C7}" dt="2022-12-20T20:25:56.429" v="273"/>
          <ac:inkMkLst>
            <pc:docMk/>
            <pc:sldMk cId="1041113740" sldId="260"/>
            <ac:inkMk id="45" creationId="{272C6B0F-DB60-D9BD-A7A2-47245813394D}"/>
          </ac:inkMkLst>
        </pc:inkChg>
        <pc:inkChg chg="add">
          <ac:chgData name="aleclerc68 Antoine" userId="S::aleclerc68@scol.qc.ca::85e9a1b5-028f-4942-9a82-3a76e789b297" providerId="AD" clId="Web-{062EBD6F-19D1-4EEA-B46B-038056D236C7}" dt="2022-12-20T20:25:56.445" v="274"/>
          <ac:inkMkLst>
            <pc:docMk/>
            <pc:sldMk cId="1041113740" sldId="260"/>
            <ac:inkMk id="46" creationId="{0AB86224-3A09-888D-CD57-DA71D3D26070}"/>
          </ac:inkMkLst>
        </pc:inkChg>
        <pc:inkChg chg="add">
          <ac:chgData name="aleclerc68 Antoine" userId="S::aleclerc68@scol.qc.ca::85e9a1b5-028f-4942-9a82-3a76e789b297" providerId="AD" clId="Web-{062EBD6F-19D1-4EEA-B46B-038056D236C7}" dt="2022-12-20T20:25:56.445" v="275"/>
          <ac:inkMkLst>
            <pc:docMk/>
            <pc:sldMk cId="1041113740" sldId="260"/>
            <ac:inkMk id="47" creationId="{E2A9AD1B-2274-0419-BDF0-822EC75BA425}"/>
          </ac:inkMkLst>
        </pc:inkChg>
        <pc:inkChg chg="add">
          <ac:chgData name="aleclerc68 Antoine" userId="S::aleclerc68@scol.qc.ca::85e9a1b5-028f-4942-9a82-3a76e789b297" providerId="AD" clId="Web-{062EBD6F-19D1-4EEA-B46B-038056D236C7}" dt="2022-12-20T20:25:56.445" v="276"/>
          <ac:inkMkLst>
            <pc:docMk/>
            <pc:sldMk cId="1041113740" sldId="260"/>
            <ac:inkMk id="48" creationId="{C1873D23-57AA-122B-9382-5D30D358994D}"/>
          </ac:inkMkLst>
        </pc:inkChg>
        <pc:inkChg chg="add">
          <ac:chgData name="aleclerc68 Antoine" userId="S::aleclerc68@scol.qc.ca::85e9a1b5-028f-4942-9a82-3a76e789b297" providerId="AD" clId="Web-{062EBD6F-19D1-4EEA-B46B-038056D236C7}" dt="2022-12-20T20:25:56.460" v="277"/>
          <ac:inkMkLst>
            <pc:docMk/>
            <pc:sldMk cId="1041113740" sldId="260"/>
            <ac:inkMk id="49" creationId="{DA18C982-9B45-EA16-1766-7EFAEE9CA6BB}"/>
          </ac:inkMkLst>
        </pc:inkChg>
        <pc:inkChg chg="add">
          <ac:chgData name="aleclerc68 Antoine" userId="S::aleclerc68@scol.qc.ca::85e9a1b5-028f-4942-9a82-3a76e789b297" providerId="AD" clId="Web-{062EBD6F-19D1-4EEA-B46B-038056D236C7}" dt="2022-12-20T20:25:56.460" v="278"/>
          <ac:inkMkLst>
            <pc:docMk/>
            <pc:sldMk cId="1041113740" sldId="260"/>
            <ac:inkMk id="50" creationId="{B680AA11-AA60-ECE0-82C1-BB547ACBE485}"/>
          </ac:inkMkLst>
        </pc:inkChg>
        <pc:inkChg chg="add">
          <ac:chgData name="aleclerc68 Antoine" userId="S::aleclerc68@scol.qc.ca::85e9a1b5-028f-4942-9a82-3a76e789b297" providerId="AD" clId="Web-{062EBD6F-19D1-4EEA-B46B-038056D236C7}" dt="2022-12-20T20:25:56.460" v="279"/>
          <ac:inkMkLst>
            <pc:docMk/>
            <pc:sldMk cId="1041113740" sldId="260"/>
            <ac:inkMk id="51" creationId="{788807FD-6D12-CB52-9B30-3507D14BD213}"/>
          </ac:inkMkLst>
        </pc:inkChg>
        <pc:inkChg chg="add">
          <ac:chgData name="aleclerc68 Antoine" userId="S::aleclerc68@scol.qc.ca::85e9a1b5-028f-4942-9a82-3a76e789b297" providerId="AD" clId="Web-{062EBD6F-19D1-4EEA-B46B-038056D236C7}" dt="2022-12-20T20:25:56.460" v="280"/>
          <ac:inkMkLst>
            <pc:docMk/>
            <pc:sldMk cId="1041113740" sldId="260"/>
            <ac:inkMk id="52" creationId="{A9606188-BAAF-0B10-AB3D-9AE1404FBF17}"/>
          </ac:inkMkLst>
        </pc:inkChg>
        <pc:inkChg chg="add">
          <ac:chgData name="aleclerc68 Antoine" userId="S::aleclerc68@scol.qc.ca::85e9a1b5-028f-4942-9a82-3a76e789b297" providerId="AD" clId="Web-{062EBD6F-19D1-4EEA-B46B-038056D236C7}" dt="2022-12-20T20:25:56.476" v="281"/>
          <ac:inkMkLst>
            <pc:docMk/>
            <pc:sldMk cId="1041113740" sldId="260"/>
            <ac:inkMk id="53" creationId="{006EFF84-DD6C-9430-D573-F33EC6BEBB55}"/>
          </ac:inkMkLst>
        </pc:inkChg>
        <pc:inkChg chg="add">
          <ac:chgData name="aleclerc68 Antoine" userId="S::aleclerc68@scol.qc.ca::85e9a1b5-028f-4942-9a82-3a76e789b297" providerId="AD" clId="Web-{062EBD6F-19D1-4EEA-B46B-038056D236C7}" dt="2022-12-20T20:25:56.476" v="282"/>
          <ac:inkMkLst>
            <pc:docMk/>
            <pc:sldMk cId="1041113740" sldId="260"/>
            <ac:inkMk id="54" creationId="{7DAB1CF9-FDE8-2215-4CEC-8F8F87199C20}"/>
          </ac:inkMkLst>
        </pc:inkChg>
        <pc:inkChg chg="add">
          <ac:chgData name="aleclerc68 Antoine" userId="S::aleclerc68@scol.qc.ca::85e9a1b5-028f-4942-9a82-3a76e789b297" providerId="AD" clId="Web-{062EBD6F-19D1-4EEA-B46B-038056D236C7}" dt="2022-12-20T20:25:56.476" v="283"/>
          <ac:inkMkLst>
            <pc:docMk/>
            <pc:sldMk cId="1041113740" sldId="260"/>
            <ac:inkMk id="55" creationId="{2619E55F-0608-2F78-07D2-074B8953CA95}"/>
          </ac:inkMkLst>
        </pc:inkChg>
        <pc:inkChg chg="add">
          <ac:chgData name="aleclerc68 Antoine" userId="S::aleclerc68@scol.qc.ca::85e9a1b5-028f-4942-9a82-3a76e789b297" providerId="AD" clId="Web-{062EBD6F-19D1-4EEA-B46B-038056D236C7}" dt="2022-12-20T20:25:56.476" v="284"/>
          <ac:inkMkLst>
            <pc:docMk/>
            <pc:sldMk cId="1041113740" sldId="260"/>
            <ac:inkMk id="56" creationId="{DB9BC723-38DC-F24A-56F0-5DA8D97C6AD1}"/>
          </ac:inkMkLst>
        </pc:inkChg>
        <pc:cxnChg chg="add del mod">
          <ac:chgData name="aleclerc68 Antoine" userId="S::aleclerc68@scol.qc.ca::85e9a1b5-028f-4942-9a82-3a76e789b297" providerId="AD" clId="Web-{062EBD6F-19D1-4EEA-B46B-038056D236C7}" dt="2022-12-20T20:19:02.984" v="186"/>
          <ac:cxnSpMkLst>
            <pc:docMk/>
            <pc:sldMk cId="1041113740" sldId="260"/>
            <ac:cxnSpMk id="11" creationId="{C358271A-DE9E-A9AE-3473-78E6EEFA5BF4}"/>
          </ac:cxnSpMkLst>
        </pc:cxnChg>
      </pc:sldChg>
    </pc:docChg>
  </pc:docChgLst>
  <pc:docChgLst>
    <pc:chgData clId="Web-{062EBD6F-19D1-4EEA-B46B-038056D236C7}"/>
    <pc:docChg chg="modSld">
      <pc:chgData name="" userId="" providerId="" clId="Web-{062EBD6F-19D1-4EEA-B46B-038056D236C7}" dt="2022-12-20T20:06:40.643" v="0" actId="20577"/>
      <pc:docMkLst>
        <pc:docMk/>
      </pc:docMkLst>
      <pc:sldChg chg="modSp">
        <pc:chgData name="" userId="" providerId="" clId="Web-{062EBD6F-19D1-4EEA-B46B-038056D236C7}" dt="2022-12-20T20:06:40.643" v="0" actId="20577"/>
        <pc:sldMkLst>
          <pc:docMk/>
          <pc:sldMk cId="109857222" sldId="256"/>
        </pc:sldMkLst>
        <pc:spChg chg="mod">
          <ac:chgData name="" userId="" providerId="" clId="Web-{062EBD6F-19D1-4EEA-B46B-038056D236C7}" dt="2022-12-20T20:06:40.643" v="0" actId="20577"/>
          <ac:spMkLst>
            <pc:docMk/>
            <pc:sldMk cId="109857222" sldId="256"/>
            <ac:spMk id="2" creationId="{00000000-0000-0000-0000-000000000000}"/>
          </ac:spMkLst>
        </pc:sp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11008 9556 16383 0 0,'0'0'0'0'0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6891 7709 16383 0 0,'0'0'0'0'0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7419 8272 16383 0 0,'0'0'0'0'0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7190 7364 16383 0 0,'12'-6'0'0'0,"5"-2"0"0"0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7982 7744 16383 0 0,'0'0'0'0'0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7630 8929 16383 0 0,'0'-12'0'0'0,"0"-35"0"0"0,0-9 0 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7524 7551 16383 0 0,'0'0'0'0'0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8000 6829 16383 0 0,'6'0'0'0'0,"14"0"0"0"0,22 0 0 0 0,17 0 0 0 0,10 0 0 0 0,-7 0 0 0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8422 7815 16383 0 0,'0'6'0'0'0,"0"2"0"0"0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7894 8699 16383 0 0,'12'-6'0'0'0,"29"-8"0"0"0,25-14 0 0 0,2-2 0 0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8862 7639 16383 0 0,'0'0'0'0'0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11694 10102 16383 0 0,'0'0'0'0'0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8844 7146 16383 0 0,'0'0'0'0'0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7401 7058 16383 0 0,'0'0'0'0'0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8404 7287 16383 0 0,'0'0'0'0'0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8457 6565 16383 0 0,'0'0'0'0'0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9970 7834 16383 0 0,'6'-6'0'0'0,"21"-8"0"0"0,11-8 0 0 0,6-1 0 0 0,7-7 0 0 0,8-12 0 0 0,6-5 0 0 0,3 0 0 0 0,-2 1 0 0 0,-8 3 0 0 0,-6 3 0 0 0,-7 1 0 0 0,2-4 0 0 0,-2-2 0 0 0,-2 2 0 0 0,5-5 0 0 0,-1 0 0 0 0,-2 2 0 0 0,-2-4 0 0 0,-3-5 0 0 0,-1 0 0 0 0,-2 4 0 0 0,-1 4 0 0 0,18 10 0 0 0,24 12 0 0 0,24 16 0 0 0,6 9 0 0 0,-9 5 0 0 0,16 14 0 0 0,-6 3 0 0 0,-3 5 0 0 0,-1-3 0 0 0,-7 1 0 0 0,6 2 0 0 0,-10-3 0 0 0,-2-6 0 0 0,1 6 0 0 0,-2 0 0 0 0,-5-6 0 0 0,2-4 0 0 0,-3-6 0 0 0,4-3 0 0 0,-2-4 0 0 0,3 0 0 0 0,10-2 0 0 0,1 0 0 0 0,2 0 0 0 0,1 0 0 0 0,-4 0 0 0 0,-8 1 0 0 0,0 0 0 0 0,-4 0 0 0 0,1 0 0 0 0,-8-6 0 0 0,7-3 0 0 0,0-4 0 0 0,-2-2 0 0 0,2 3 0 0 0,-1-3 0 0 0,3 1 0 0 0,4 3 0 0 0,-1-9 0 0 0,-11-1 0 0 0,0 3 0 0 0,-9 4 0 0 0,2-1 0 0 0,1 2 0 0 0,5-3 0 0 0,-5 1 0 0 0,-2-3 0 0 0,-3 2 0 0 0,0-9 0 0 0,-7 0 0 0 0,5-2 0 0 0,-4 3 0 0 0,-7 7 0 0 0,12 11 0 0 0,0 14 0 0 0,-6 11 0 0 0,4 14 0 0 0,-3 9 0 0 0,-6 14 0 0 0,-7 11 0 0 0,-7 0 0 0 0,2 0 0 0 0,4 2 0 0 0,7 1 0 0 0,5 7 0 0 0,-2-4 0 0 0,2-1 0 0 0,1-8 0 0 0,2-1 0 0 0,-3-7 0 0 0,-7-5 0 0 0,-7-6 0 0 0,14 1 0 0 0,7-6 0 0 0,4-5 0 0 0,-3-7 0 0 0,-3-10 0 0 0,-6-6 0 0 0,-8-7 0 0 0,-7-3 0 0 0,1-3 0 0 0,-1 0 0 0 0,-3-1 0 0 0,-3 1 0 0 0,10-1 0 0 0,3 2 0 0 0,-3-1 0 0 0,10 1 0 0 0,6-13 0 0 0,4-3 0 0 0,-4 1 0 0 0,-8-4 0 0 0,-7 2 0 0 0,-12 4 0 0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6205 7814 16383 0 0,'6'6'0'0'0,"14"-10"0"0"0,11-16 0 0 0,5-12 0 0 0,15-24 0 0 0,5-9 0 0 0,6-6 0 0 0,-3-3 0 0 0,-4 5 0 0 0,-6 2 0 0 0,-5 7 0 0 0,-3 6 0 0 0,-4 14 0 0 0,-1 12 0 0 0,-1 6 0 0 0,0 6 0 0 0,6 6 0 0 0,2-1 0 0 0,1 0 0 0 0,-2-3 0 0 0,-2-5 0 0 0,-1-6 0 0 0,4-5 0 0 0,8-4 0 0 0,13-7 0 0 0,2-4 0 0 0,-4 0 0 0 0,0-4 0 0 0,-5-1 0 0 0,-12 3 0 0 0,-8 3 0 0 0,-9-4 0 0 0,-4 1 0 0 0,0 8 0 0 0,2 5 0 0 0,-3 8 0 0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10504 9848 16383 0 0,'-6'0'0'0'0,"-8"0"0"0"0,-26-18 0 0 0,-13-13 0 0 0,-3-6 0 0 0,8-4 0 0 0,-1-7 0 0 0,3-1 0 0 0,3 1 0 0 0,8 3 0 0 0,4 3 0 0 0,-4-3 0 0 0,-3-1 0 0 0,-1-5 0 0 0,0 1 0 0 0,-6-4 0 0 0,-1 8 0 0 0,-5-1 0 0 0,6 1 0 0 0,-1-3 0 0 0,1-6 0 0 0,1 0 0 0 0,3 4 0 0 0,-4 4 0 0 0,-1 4 0 0 0,2 3 0 0 0,-10 8 0 0 0,-3 11 0 0 0,-9 7 0 0 0,0 1 0 0 0,6-4 0 0 0,6 2 0 0 0,-6-4 0 0 0,-5 2 0 0 0,-9-9 0 0 0,-11-11 0 0 0,-10-1 0 0 0,-12-11 0 0 0,5 3 0 0 0,14 2 0 0 0,22 3 0 0 0,16-4 0 0 0,17 0 0 0 0,14 1 0 0 0,10 2 0 0 0,6-10 0 0 0,4-2 0 0 0,2 1 0 0 0,1-2 0 0 0,-2 2 0 0 0,1 4 0 0 0,-2 5 0 0 0,0-4 0 0 0,-1 2 0 0 0,1 1 0 0 0,-1-3 0 0 0,6-12 0 0 0,2-2 0 0 0,-1-3 0 0 0,12-2 0 0 0,7-15 0 0 0,1 1 0 0 0,1-4 0 0 0,2 0 0 0 0,2 8 0 0 0,1 11 0 0 0,2 5 0 0 0,1 0 0 0 0,0-1 0 0 0,-5 3 0 0 0,9-12 0 0 0,11-7 0 0 0,3-3 0 0 0,4 2 0 0 0,-1 6 0 0 0,-5 11 0 0 0,-11 9 0 0 0,6-4 0 0 0,2-18 0 0 0,-3-1 0 0 0,4-1 0 0 0,0 1 0 0 0,-3 7 0 0 0,-3 9 0 0 0,-4-3 0 0 0,5 2 0 0 0,0 6 0 0 0,-1 7 0 0 0,4-2 0 0 0,0 2 0 0 0,-2 9 0 0 0,3 5 0 0 0,0 9 0 0 0,4 1 0 0 0,4 6 0 0 0,6-6 0 0 0,-2-6 0 0 0,6 2 0 0 0,-1 1 0 0 0,6-3 0 0 0,3 5 0 0 0,8-6 0 0 0,1 3 0 0 0,-7-1 0 0 0,1 5 0 0 0,13 7 0 0 0,2 6 0 0 0,4 4 0 0 0,-8 5 0 0 0,-13 1 0 0 0,-14 2 0 0 0,1 7 0 0 0,3 7 0 0 0,7 8 0 0 0,5 6 0 0 0,0 11 0 0 0,0-3 0 0 0,-7 0 0 0 0,2-7 0 0 0,-5-2 0 0 0,-2-1 0 0 0,-5-3 0 0 0,-2 5 0 0 0,-4 4 0 0 0,0 9 0 0 0,4 4 0 0 0,-3-1 0 0 0,-10-1 0 0 0,-8 4 0 0 0,-9 12 0 0 0,2 14 0 0 0,2 7 0 0 0,1 14 0 0 0,2-3 0 0 0,-6 8 0 0 0,4-2 0 0 0,3-4 0 0 0,-5-13 0 0 0,-2-1 0 0 0,-6-3 0 0 0,-1-1 0 0 0,-4-2 0 0 0,-6-2 0 0 0,-5 7 0 0 0,-3 1 0 0 0,9 5 0 0 0,2-5 0 0 0,-1 2 0 0 0,2-1 0 0 0,0-2 0 0 0,-5-2 0 0 0,-3-1 0 0 0,-4-9 0 0 0,4 4 0 0 0,0-5 0 0 0,-2-7 0 0 0,-1 4 0 0 0,-2-1 0 0 0,4 6 0 0 0,1-2 0 0 0,-1-6 0 0 0,-2-8 0 0 0,-2 1 0 0 0,-2-4 0 0 0,12 3 0 0 0,2 5 0 0 0,0-2 0 0 0,-4-4 0 0 0,-4-4 0 0 0,-2 2 0 0 0,-4-1 0 0 0,-1-3 0 0 0,-1-3 0 0 0,-7 10 0 0 0,-8 9 0 0 0,-1 11 0 0 0,-5 7 0 0 0,2 1 0 0 0,-2 6 0 0 0,-4 1 0 0 0,2-9 0 0 0,0-11 0 0 0,3-11 0 0 0,5-3 0 0 0,-1-4 0 0 0,2-11 0 0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13479 7266 16383 0 0,'-6'-6'0'0'0,"-8"-8"0"0"0,-20-2 0 0 0,-11-4 0 0 0,-9-11 0 0 0,-9-7 0 0 0,2-2 0 0 0,3 5 0 0 0,1-3 0 0 0,3 4 0 0 0,-1 2 0 0 0,3 7 0 0 0,-9 1 0 0 0,6 4 0 0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7109 9669 16383 0 0,'0'-13'0'0'0,"-6"-27"0"0"0,-2-27 0 0 0,0-19 0 0 0,2-26 0 0 0,1-19 0 0 0,2-23 0 0 0,-10-29 0 0 0,-10-26 0 0 0,-1-20 0 0 0,-2-2 0 0 0,3 8 0 0 0,6 5 0 0 0,5 9 0 0 0,5 9 0 0 0,4 20 0 0 0,2 11 0 0 0,1 9 0 0 0,1 14 0 0 0,0 19 0 0 0,0 6 0 0 0,0 13 0 0 0,0 5 0 0 0,11-4 0 0 0,11 4 0 0 0,7 1 0 0 0,4 6 0 0 0,9 1 0 0 0,4 4 0 0 0,-1-1 0 0 0,11-3 0 0 0,1-4 0 0 0,-3 9 0 0 0,2 8 0 0 0,9-1 0 0 0,6 1 0 0 0,9-3 0 0 0,3 0 0 0 0,5-3 0 0 0,0 6 0 0 0,4 6 0 0 0,3 3 0 0 0,-1 1 0 0 0,7 2 0 0 0,4 6 0 0 0,4 1 0 0 0,6 0 0 0 0,3-2 0 0 0,-7 4 0 0 0,1-6 0 0 0,1 2 0 0 0,-1 7 0 0 0,17-6 0 0 0,5 2 0 0 0,-2 5 0 0 0,0 1 0 0 0,-3 9 0 0 0,0 7 0 0 0,-10 4 0 0 0,-6 8 0 0 0,-5 2 0 0 0,10-6 0 0 0,3-3 0 0 0,-7 3 0 0 0,-5 1 0 0 0,-8 7 0 0 0,8 6 0 0 0,11 1 0 0 0,15 3 0 0 0,21 4 0 0 0,14 4 0 0 0,10 2 0 0 0,3 3 0 0 0,-10 1 0 0 0,-23 0 0 0 0,-19 1 0 0 0,-7 0 0 0 0,-12-1 0 0 0,-2 1 0 0 0,-7-1 0 0 0,4 0 0 0 0,7 0 0 0 0,15 0 0 0 0,10 0 0 0 0,-1 0 0 0 0,7 6 0 0 0,3 15 0 0 0,7 9 0 0 0,1 6 0 0 0,11 9 0 0 0,2 3 0 0 0,1 6 0 0 0,4-1 0 0 0,13 16 0 0 0,7 8 0 0 0,0 3 0 0 0,-2-6 0 0 0,-10-9 0 0 0,-17-16 0 0 0,-19-3 0 0 0,-22-5 0 0 0,-14-2 0 0 0,-7-2 0 0 0,-3 5 0 0 0,5 8 0 0 0,16 13 0 0 0,18 9 0 0 0,15 16 0 0 0,12 6 0 0 0,2 4 0 0 0,-2-1 0 0 0,-19-5 0 0 0,-15-6 0 0 0,-12 0 0 0 0,-15-7 0 0 0,-13-6 0 0 0,-3 3 0 0 0,-6 2 0 0 0,-10-1 0 0 0,-6-1 0 0 0,-8 4 0 0 0,-9-4 0 0 0,-6 3 0 0 0,-5 0 0 0 0,3 11 0 0 0,-6 2 0 0 0,-2 17 0 0 0,4 26 0 0 0,1 9 0 0 0,2 4 0 0 0,-8 2 0 0 0,-9-7 0 0 0,-3-9 0 0 0,-5-3 0 0 0,-6-5 0 0 0,2 0 0 0 0,-1 3 0 0 0,9 5 0 0 0,1-3 0 0 0,3 8 0 0 0,-2-3 0 0 0,-6 2 0 0 0,-6-12 0 0 0,-4-2 0 0 0,-3-10 0 0 0,3 0 0 0 0,1-13 0 0 0,-2-6 0 0 0,0-6 0 0 0,-3 6 0 0 0,-1-7 0 0 0,5 5 0 0 0,1-5 0 0 0,0-7 0 0 0,-2-11 0 0 0,-2-11 0 0 0,-1-9 0 0 0,-2-1 0 0 0,-1-3 0 0 0,0 3 0 0 0,0 12 0 0 0,0 1 0 0 0,-1-3 0 0 0,1 0 0 0 0,0 2 0 0 0,0-2 0 0 0,0 6 0 0 0,0 5 0 0 0,0 8 0 0 0,0 4 0 0 0,0 0 0 0 0,0-8 0 0 0,0-10 0 0 0,0-10 0 0 0,0 4 0 0 0,0-2 0 0 0,0-10 0 0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7955 9509 16383 0 0,'-12'13'0'0'0,"-11"3"0"0"0,-7-1 0 0 0,-4-2 0 0 0,-3-4 0 0 0,-2-4 0 0 0,1-2 0 0 0,0-2 0 0 0,0 0 0 0 0,-11-8 0 0 0,-10-20 0 0 0,-1-25 0 0 0,-3-14 0 0 0,4-16 0 0 0,5-5 0 0 0,7-13 0 0 0,-2-1 0 0 0,1 3 0 0 0,3 8 0 0 0,10 5 0 0 0,-3 6 0 0 0,6 10 0 0 0,2 10 0 0 0,7 10 0 0 0,6 7 0 0 0,19-3 0 0 0,15 8 0 0 0,17 9 0 0 0,15 10 0 0 0,11 2 0 0 0,2 3 0 0 0,-4 4 0 0 0,-5 4 0 0 0,-6-4 0 0 0,-11-6 0 0 0,-23-13 0 0 0,-21-8 0 0 0,-21-3 0 0 0,-11-2 0 0 0,-6 0 0 0 0,0 1 0 0 0,0 1 0 0 0,10 1 0 0 0,3 1 0 0 0,8-5 0 0 0,-4-8 0 0 0,3-8 0 0 0,0 0 0 0 0,4-9 0 0 0,5-5 0 0 0,7-8 0 0 0,4-3 0 0 0,4-7 0 0 0,1 8 0 0 0,2-3 0 0 0,0 9 0 0 0,0 10 0 0 0,0 11 0 0 0,6 8 0 0 0,8 0 0 0 0,7 2 0 0 0,13 8 0 0 0,6 11 0 0 0,8 10 0 0 0,14 7 0 0 0,22 6 0 0 0,14 9 0 0 0,2 9 0 0 0,-9 10 0 0 0,-15 5 0 0 0,-14-2 0 0 0,-12 7 0 0 0,-8 3 0 0 0,-5 1 0 0 0,-10-18 0 0 0,-15-37 0 0 0,-22-34 0 0 0,-10-27 0 0 0,-7-13 0 0 0,-6-3 0 0 0,3 2 0 0 0,0 10 0 0 0,5 1 0 0 0,0 1 0 0 0,5 3 0 0 0,5 7 0 0 0,5 10 0 0 0,4 8 0 0 0,3-5 0 0 0,2 1 0 0 0,1-9 0 0 0,0-6 0 0 0,0 4 0 0 0,0-7 0 0 0,-1 4 0 0 0,1 8 0 0 0,-1 1 0 0 0,0 5 0 0 0,0 6 0 0 0,6 5 0 0 0,8 4 0 0 0,8 9 0 0 0,13 3 0 0 0,12 0 0 0 0,10 0 0 0 0,8 3 0 0 0,0 7 0 0 0,0 6 0 0 0,13 5 0 0 0,13 4 0 0 0,2 3 0 0 0,-1 6 0 0 0,-6 10 0 0 0,-10 7 0 0 0,-12 7 0 0 0,-11 9 0 0 0,-14 5 0 0 0,-15-11 0 0 0,-10-24 0 0 0,-8-37 0 0 0,-5-33 0 0 0,-3-24 0 0 0,-1-16 0 0 0,1-16 0 0 0,-1-5 0 0 0,2-2 0 0 0,-1 16 0 0 0,14 6 0 0 0,4 16 0 0 0,12 9 0 0 0,1 6 0 0 0,1 9 0 0 0,3 9 0 0 0,1 7 0 0 0,1 11 0 0 0,1 6 0 0 0,6 8 0 0 0,2 7 0 0 0,7-6 0 0 0,5 0 0 0 0,1 4 0 0 0,-4 5 0 0 0,8 3 0 0 0,-1 4 0 0 0,-5 2 0 0 0,8 2 0 0 0,5 7 0 0 0,-4 8 0 0 0,-5 20 0 0 0,4 23 0 0 0,-1 19 0 0 0,-12 15 0 0 0,-8-1 0 0 0,-5-11 0 0 0,-3-19 0 0 0,-1-19 0 0 0,12-18 0 0 0,5-18 0 0 0,0-16 0 0 0,-3-8 0 0 0,10-5 0 0 0,13-6 0 0 0,0 2 0 0 0,-4 6 0 0 0,-9 7 0 0 0,-7 5 0 0 0,7 4 0 0 0,-2 4 0 0 0,-2 7 0 0 0,0 21 0 0 0,5 19 0 0 0,-8 13 0 0 0,-7 10 0 0 0,-10 4 0 0 0,-4 3 0 0 0,-8 6 0 0 0,-7 2 0 0 0,-6-8 0 0 0,-5 3 0 0 0,-2-7 0 0 0,-2-10 0 0 0,0-2 0 0 0,0-6 0 0 0,-7-6 0 0 0,-7-11 0 0 0,-8-12 0 0 0,-11-4 0 0 0,-7 1 0 0 0,3 2 0 0 0,9 4 0 0 0,16 3 0 0 0,21 2 0 0 0,16 14 0 0 0,4 11 0 0 0,-3 15 0 0 0,-5 0 0 0 0,-7 0 0 0 0,-5 1 0 0 0,-4-1 0 0 0,-3-1 0 0 0,-7 1 0 0 0,-10-7 0 0 0,-7 4 0 0 0,-6-4 0 0 0,-11-7 0 0 0,-4-13 0 0 0,-1-15 0 0 0,-12-12 0 0 0,-1-10 0 0 0,2-6 0 0 0,-13-16 0 0 0,-14-6 0 0 0,2 0 0 0 0,8 4 0 0 0,10 4 0 0 0,4-2 0 0 0,6 1 0 0 0,5 3 0 0 0,6 3 0 0 0,3 2 0 0 0,2 2 0 0 0,1 7 0 0 0,8 10 0 0 0,7 7 0 0 0,8 19 0 0 0,12 15 0 0 0,13 10 0 0 0,3-1 0 0 0,7 2 0 0 0,-2-5 0 0 0,-3-7 0 0 0,-6-6 0 0 0,-3-6 0 0 0,-4-4 0 0 0,-3 4 0 0 0,-1 1 0 0 0,-6 4 0 0 0,-22 14 0 0 0,-11 1 0 0 0,1-3 0 0 0,-6-6 0 0 0,-7-7 0 0 0,-2-4 0 0 0,3-3 0 0 0,3-10 0 0 0,4-8 0 0 0,3-10 0 0 0,2 1 0 0 0,-4-3 0 0 0,-2-2 0 0 0,-5-3 0 0 0,-7 3 0 0 0,0 2 0 0 0,-2-2 0 0 0,2 4 0 0 0,4 6 0 0 0,6 0 0 0 0,4 3 0 0 0,9 4 0 0 0,10 10 0 0 0,9 6 0 0 0,7 1 0 0 0,11 6 0 0 0,11 7 0 0 0,9 1 0 0 0,6-4 0 0 0,11 2 0 0 0,4 4 0 0 0,-6-2 0 0 0,-2 2 0 0 0,-9 4 0 0 0,-8-4 0 0 0,-8 2 0 0 0,0 2 0 0 0,-2-3 0 0 0,-2 1 0 0 0,-4 2 0 0 0,-1 9 0 0 0,-2-2 0 0 0,0-5 0 0 0,-2-9 0 0 0,1-1 0 0 0,-1-3 0 0 0,-5 1 0 0 0,-15 5 0 0 0,-9-2 0 0 0,-7-4 0 0 0,-2-4 0 0 0,-7-10 0 0 0,-2-6 0 0 0,2-8 0 0 0,-5-7 0 0 0,1-7 0 0 0,3-5 0 0 0,-9-3 0 0 0,-2-2 0 0 0,4-1 0 0 0,5 1 0 0 0,-3-1 0 0 0,3 1 0 0 0,3 1 0 0 0,3-1 0 0 0,-9-5 0 0 0,-2-8 0 0 0,2-8 0 0 0,22-7 0 0 0,28-3 0 0 0,34 2 0 0 0,10 8 0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11993 9345 16383 0 0,'0'0'0'0'0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9976 7810 16383 0 0,'0'-13'0'0'0,"0"-21"0"0"0,0-25 0 0 0,0-13 0 0 0,-12-20 0 0 0,-11-18 0 0 0,0-15 0 0 0,-4-5 0 0 0,4-5 0 0 0,5-3 0 0 0,6-10 0 0 0,5-3 0 0 0,4-8 0 0 0,2 6 0 0 0,1 4 0 0 0,1-3 0 0 0,0 0 0 0 0,0-6 0 0 0,0-5 0 0 0,6-13 0 0 0,7 0 0 0 0,9-1 0 0 0,5-8 0 0 0,11-8 0 0 0,11 4 0 0 0,9-3 0 0 0,12 1 0 0 0,8 2 0 0 0,1 8 0 0 0,7 12 0 0 0,0 27 0 0 0,-3 32 0 0 0,9 35 0 0 0,-4 24 0 0 0,-7 21 0 0 0,-9 15 0 0 0,-13 10 0 0 0,-9 6 0 0 0,5 4 0 0 0,10-1 0 0 0,14 1 0 0 0,23 28 0 0 0,18 35 0 0 0,20 35 0 0 0,-2 13 0 0 0,-6 5 0 0 0,-14 0 0 0 0,-15-1 0 0 0,-12-4 0 0 0,-17 9 0 0 0,-20-3 0 0 0,-13 0 0 0 0,-15 6 0 0 0,-11 10 0 0 0,-9 13 0 0 0,-5 18 0 0 0,-3 4 0 0 0,-2 3 0 0 0,-5 3 0 0 0,-21 1 0 0 0,-5-17 0 0 0,-9-13 0 0 0,-4-19 0 0 0,-11-13 0 0 0,-9-15 0 0 0,-5-13 0 0 0,-15-15 0 0 0,-4-14 0 0 0,-6-18 0 0 0,8-10 0 0 0,-12 2 0 0 0,5-5 0 0 0,1-8 0 0 0,-2-8 0 0 0,-2-5 0 0 0,-10-6 0 0 0,2-2 0 0 0,7-2 0 0 0,1-6 0 0 0,13-9 0 0 0,14-1 0 0 0,7-4 0 0 0,9-5 0 0 0,1-16 0 0 0,4-7 0 0 0,11-1 0 0 0,6-5 0 0 0,8-17 0 0 0,10-9 0 0 0,6-33 0 0 0,6-28 0 0 0,3-14 0 0 0,2-6 0 0 0,1-17 0 0 0,12-4 0 0 0,16 12 0 0 0,27 10 0 0 0,35 8 0 0 0,26 12 0 0 0,36 17 0 0 0,10 18 0 0 0,14 14 0 0 0,13 12 0 0 0,0 12 0 0 0,8 11 0 0 0,15 17 0 0 0,19 14 0 0 0,7 12 0 0 0,0 8 0 0 0,-11 5 0 0 0,-14 15 0 0 0,-24 18 0 0 0,-21 21 0 0 0,-15 32 0 0 0,-15 27 0 0 0,-19 24 0 0 0,-24 14 0 0 0,-29 19 0 0 0,-25 22 0 0 0,-21 28 0 0 0,-14 39 0 0 0,-8 23 0 0 0,-4 26 0 0 0,-1 10 0 0 0,-19-7 0 0 0,-17-19 0 0 0,-20-28 0 0 0,-12-22 0 0 0,-18-28 0 0 0,-5-32 0 0 0,-12-21 0 0 0,-24-9 0 0 0,-13-16 0 0 0,-14-26 0 0 0,-3-19 0 0 0,-12-19 0 0 0,6-21 0 0 0,1-13 0 0 0,-2-13 0 0 0,3-11 0 0 0,18-7 0 0 0,16-17 0 0 0,23-6 0 0 0,19-14 0 0 0,6-25 0 0 0,12-21 0 0 0,17-17 0 0 0,12-22 0 0 0,14-22 0 0 0,5-31 0 0 0,7-23 0 0 0,7-10 0 0 0,28-1 0 0 0,43 4 0 0 0,48-2 0 0 0,41 10 0 0 0,45 12 0 0 0,25 18 0 0 0,32 12 0 0 0,2 26 0 0 0,-5 15 0 0 0,-14 13 0 0 0,-22 17 0 0 0,-11 10 0 0 0,-22 10 0 0 0,-10 15 0 0 0,-10 14 0 0 0,-14 13 0 0 0,-7 21 0 0 0,4 34 0 0 0,1 36 0 0 0,-5 34 0 0 0,-7 43 0 0 0,3 43 0 0 0,-8 27 0 0 0,-14 17 0 0 0,-19-7 0 0 0,-27-6 0 0 0,-24-17 0 0 0,-19-8 0 0 0,-14-7 0 0 0,-21 0 0 0 0,-15 4 0 0 0,-21-1 0 0 0,-15 3 0 0 0,-21 3 0 0 0,-15-1 0 0 0,-28-23 0 0 0,-17-24 0 0 0,-14-26 0 0 0,-12-22 0 0 0,-13-24 0 0 0,-1-19 0 0 0,13-15 0 0 0,5-4 0 0 0,5 4 0 0 0,6-8 0 0 0,-1-3 0 0 0,-6-10 0 0 0,-5-8 0 0 0,-12-8 0 0 0,-12 6 0 0 0,2 0 0 0 0,8-3 0 0 0,10-4 0 0 0,16-4 0 0 0,16-3 0 0 0,19-3 0 0 0,11 0 0 0 0,18-2 0 0 0,18 0 0 0 0,10-6 0 0 0,2-14 0 0 0,12-9 0 0 0,7-7 0 0 0,6-8 0 0 0,7-9 0 0 0,10-2 0 0 0,7 3 0 0 0,6 4 0 0 0,3-1 0 0 0,3 1 0 0 0,1-4 0 0 0,24-4 0 0 0,26-5 0 0 0,23 2 0 0 0,17 5 0 0 0,5 12 0 0 0,5 1 0 0 0,9 7 0 0 0,-9 4 0 0 0,4 1 0 0 0,-4 6 0 0 0,-8 0 0 0 0,-1 5 0 0 0,3-13 0 0 0,-11-1 0 0 0,7 5 0 0 0,-2 1 0 0 0,10-7 0 0 0,-1-3 0 0 0,2-3 0 0 0,-11 0 0 0 0,4 7 0 0 0,-1 3 0 0 0,7 0 0 0 0,-7 0 0 0 0,0-2 0 0 0,-5 4 0 0 0,2 2 0 0 0,9 5 0 0 0,1-1 0 0 0,2 5 0 0 0,-5 4 0 0 0,-13 4 0 0 0,-1-1 0 0 0,-10-7 0 0 0,2 1 0 0 0,0 3 0 0 0,-1 3 0 0 0,7 4 0 0 0,-6 2 0 0 0,3 3 0 0 0,1 0 0 0 0,-1 2 0 0 0,-7 0 0 0 0,-10 5 0 0 0,-10 3 0 0 0,0 5 0 0 0,3 7 0 0 0,-2 0 0 0 0,9 2 0 0 0,6 9 0 0 0,-2 6 0 0 0,1 3 0 0 0,-6-1 0 0 0,-7 0 0 0 0,-5 0 0 0 0,-6-2 0 0 0,3 5 0 0 0,0 2 0 0 0,-2 5 0 0 0,-9 6 0 0 0,4 7 0 0 0,0-3 0 0 0,0-4 0 0 0,-6 0 0 0 0,-3-3 0 0 0,-6-5 0 0 0,-1 9 0 0 0,2-1 0 0 0,-3-2 0 0 0,-5 7 0 0 0,-6-1 0 0 0,-3-3 0 0 0,-5-1 0 0 0,-1-2 0 0 0,-1-5 0 0 0,-1-5 0 0 0,-6 3 0 0 0,-9-1 0 0 0,-6 4 0 0 0,-7 0 0 0 0,-10 4 0 0 0,-5-2 0 0 0,-1-3 0 0 0,-5-4 0 0 0,0-10 0 0 0,2-4 0 0 0,4-1 0 0 0,8-7 0 0 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7102 7779 16383 0 0,'0'0'0'0'0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7683 7779 16383 0 0,'0'0'0'0'0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7788 8413 16383 0 0,'0'0'0'0'0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7067 8818 16383 0 0,'0'0'0'0'0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7313 9275 16383 0 0,'0'0'0'0'0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7296 9856 16383 0 0,'0'0'0'0'0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7841 9803 16383 0 0,'6'0'0'0'0,"2"0"0"0"0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8422 9275 16383 0 0,'0'0'0'0'0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7771 9117 16383 0 0,'0'0'0'0'0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11360 9222 16383 0 0,'0'0'0'0'0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8545 8395 16383 0 0,'0'0'0'0'0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8334 7699 16383 0 0,'6'0'0'0'0,"14"-6"0"0"0,4-3 0 0 0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7049 8829 16383 0 0,'0'0'0'0'0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7032 9427 16383 0 0,'6'0'0'0'0,"2"0"0"0"0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7499 9572 16383 0 0,'-13'0'0'0'0,"-21"-18"0"0"0,-6-7 0 0 0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7233 8730 16383 0 0,'-6'-6'0'0'0,"-3"-2"0"0"0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6909 8144 16383 0 0,'12'-13'0'0'0,"16"-3"0"0"0,23-6 0 0 0,1 2 0 0 0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7524 8055 16383 0 0,'0'0'0'0'0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7806 8530 16383 0 0,'0'0'0'0'0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7437 9128 16383 0 0,'12'6'0'0'0,"16"2"0"0"0,29 0 0 0 0,3-2 0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11730 9838 16383 0 0,'0'0'0'0'0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7947 9145 16383 0 0,'6'0'0'0'0,"2"0"0"0"0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8288 8851 16383 0 0,'-6'-19'0'0'0,"-2"-5"0"0"0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8193 8055 16383 0 0,'0'0'0'0'0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8492 8952 16383 0 0,'0'0'0'0'0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8422 9550 16383 0 0,'0'0'0'0'0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7753 9550 16383 0 0,'0'0'0'0'0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12381 8941 16383 0 0,'0'0'0'0'0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12381 9820 16383 0 0,'0'0'0'0'0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10955 10049 16383 0 0,'0'0'0'0'0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10691 8958 16383 0 0,'0'0'0'0'0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ustomXml" Target="../ink/ink6.xml"/><Relationship Id="rId3" Type="http://schemas.openxmlformats.org/officeDocument/2006/relationships/image" Target="../media/image1.png"/><Relationship Id="rId7" Type="http://schemas.openxmlformats.org/officeDocument/2006/relationships/customXml" Target="../ink/ink5.xml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4.xml"/><Relationship Id="rId11" Type="http://schemas.openxmlformats.org/officeDocument/2006/relationships/customXml" Target="../ink/ink9.xml"/><Relationship Id="rId5" Type="http://schemas.openxmlformats.org/officeDocument/2006/relationships/customXml" Target="../ink/ink3.xml"/><Relationship Id="rId10" Type="http://schemas.openxmlformats.org/officeDocument/2006/relationships/customXml" Target="../ink/ink8.xml"/><Relationship Id="rId4" Type="http://schemas.openxmlformats.org/officeDocument/2006/relationships/customXml" Target="../ink/ink2.xml"/><Relationship Id="rId9" Type="http://schemas.openxmlformats.org/officeDocument/2006/relationships/customXml" Target="../ink/ink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ustomXml" Target="../ink/ink14.xml"/><Relationship Id="rId13" Type="http://schemas.openxmlformats.org/officeDocument/2006/relationships/customXml" Target="../ink/ink17.xml"/><Relationship Id="rId18" Type="http://schemas.openxmlformats.org/officeDocument/2006/relationships/customXml" Target="../ink/ink20.xml"/><Relationship Id="rId3" Type="http://schemas.openxmlformats.org/officeDocument/2006/relationships/image" Target="../media/image1.png"/><Relationship Id="rId21" Type="http://schemas.openxmlformats.org/officeDocument/2006/relationships/customXml" Target="../ink/ink23.xml"/><Relationship Id="rId7" Type="http://schemas.openxmlformats.org/officeDocument/2006/relationships/customXml" Target="../ink/ink13.xml"/><Relationship Id="rId12" Type="http://schemas.openxmlformats.org/officeDocument/2006/relationships/image" Target="../media/image4.png"/><Relationship Id="rId17" Type="http://schemas.openxmlformats.org/officeDocument/2006/relationships/customXml" Target="../ink/ink19.xml"/><Relationship Id="rId2" Type="http://schemas.openxmlformats.org/officeDocument/2006/relationships/customXml" Target="../ink/ink10.xml"/><Relationship Id="rId16" Type="http://schemas.openxmlformats.org/officeDocument/2006/relationships/image" Target="../media/image6.png"/><Relationship Id="rId20" Type="http://schemas.openxmlformats.org/officeDocument/2006/relationships/customXml" Target="../ink/ink2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11" Type="http://schemas.openxmlformats.org/officeDocument/2006/relationships/customXml" Target="../ink/ink16.xml"/><Relationship Id="rId5" Type="http://schemas.openxmlformats.org/officeDocument/2006/relationships/customXml" Target="../ink/ink12.xml"/><Relationship Id="rId15" Type="http://schemas.openxmlformats.org/officeDocument/2006/relationships/customXml" Target="../ink/ink18.xml"/><Relationship Id="rId23" Type="http://schemas.openxmlformats.org/officeDocument/2006/relationships/image" Target="../media/image7.png"/><Relationship Id="rId10" Type="http://schemas.openxmlformats.org/officeDocument/2006/relationships/customXml" Target="../ink/ink15.xml"/><Relationship Id="rId19" Type="http://schemas.openxmlformats.org/officeDocument/2006/relationships/customXml" Target="../ink/ink21.xml"/><Relationship Id="rId4" Type="http://schemas.openxmlformats.org/officeDocument/2006/relationships/customXml" Target="../ink/ink11.xml"/><Relationship Id="rId9" Type="http://schemas.openxmlformats.org/officeDocument/2006/relationships/image" Target="../media/image3.png"/><Relationship Id="rId14" Type="http://schemas.openxmlformats.org/officeDocument/2006/relationships/image" Target="../media/image5.png"/><Relationship Id="rId22" Type="http://schemas.openxmlformats.org/officeDocument/2006/relationships/customXml" Target="../ink/ink24.xml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3.png"/><Relationship Id="rId18" Type="http://schemas.openxmlformats.org/officeDocument/2006/relationships/customXml" Target="../ink/ink34.xml"/><Relationship Id="rId26" Type="http://schemas.openxmlformats.org/officeDocument/2006/relationships/customXml" Target="../ink/ink41.xml"/><Relationship Id="rId39" Type="http://schemas.openxmlformats.org/officeDocument/2006/relationships/customXml" Target="../ink/ink49.xml"/><Relationship Id="rId21" Type="http://schemas.openxmlformats.org/officeDocument/2006/relationships/customXml" Target="../ink/ink37.xml"/><Relationship Id="rId34" Type="http://schemas.openxmlformats.org/officeDocument/2006/relationships/image" Target="../media/image19.png"/><Relationship Id="rId42" Type="http://schemas.openxmlformats.org/officeDocument/2006/relationships/customXml" Target="../ink/ink51.xml"/><Relationship Id="rId47" Type="http://schemas.openxmlformats.org/officeDocument/2006/relationships/customXml" Target="../ink/ink55.xml"/><Relationship Id="rId7" Type="http://schemas.openxmlformats.org/officeDocument/2006/relationships/image" Target="../media/image10.png"/><Relationship Id="rId2" Type="http://schemas.openxmlformats.org/officeDocument/2006/relationships/customXml" Target="../ink/ink25.xml"/><Relationship Id="rId16" Type="http://schemas.openxmlformats.org/officeDocument/2006/relationships/customXml" Target="../ink/ink32.xml"/><Relationship Id="rId29" Type="http://schemas.openxmlformats.org/officeDocument/2006/relationships/customXml" Target="../ink/ink43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7.xml"/><Relationship Id="rId11" Type="http://schemas.openxmlformats.org/officeDocument/2006/relationships/image" Target="../media/image12.png"/><Relationship Id="rId24" Type="http://schemas.openxmlformats.org/officeDocument/2006/relationships/customXml" Target="../ink/ink39.xml"/><Relationship Id="rId32" Type="http://schemas.openxmlformats.org/officeDocument/2006/relationships/image" Target="../media/image18.png"/><Relationship Id="rId37" Type="http://schemas.openxmlformats.org/officeDocument/2006/relationships/customXml" Target="../ink/ink47.xml"/><Relationship Id="rId40" Type="http://schemas.openxmlformats.org/officeDocument/2006/relationships/image" Target="../media/image21.png"/><Relationship Id="rId45" Type="http://schemas.openxmlformats.org/officeDocument/2006/relationships/customXml" Target="../ink/ink53.xml"/><Relationship Id="rId5" Type="http://schemas.openxmlformats.org/officeDocument/2006/relationships/image" Target="../media/image9.png"/><Relationship Id="rId15" Type="http://schemas.openxmlformats.org/officeDocument/2006/relationships/image" Target="../media/image14.png"/><Relationship Id="rId23" Type="http://schemas.openxmlformats.org/officeDocument/2006/relationships/customXml" Target="../ink/ink38.xml"/><Relationship Id="rId28" Type="http://schemas.openxmlformats.org/officeDocument/2006/relationships/customXml" Target="../ink/ink42.xml"/><Relationship Id="rId36" Type="http://schemas.openxmlformats.org/officeDocument/2006/relationships/image" Target="../media/image20.png"/><Relationship Id="rId10" Type="http://schemas.openxmlformats.org/officeDocument/2006/relationships/customXml" Target="../ink/ink29.xml"/><Relationship Id="rId19" Type="http://schemas.openxmlformats.org/officeDocument/2006/relationships/customXml" Target="../ink/ink35.xml"/><Relationship Id="rId31" Type="http://schemas.openxmlformats.org/officeDocument/2006/relationships/customXml" Target="../ink/ink44.xml"/><Relationship Id="rId44" Type="http://schemas.openxmlformats.org/officeDocument/2006/relationships/customXml" Target="../ink/ink52.xml"/><Relationship Id="rId4" Type="http://schemas.openxmlformats.org/officeDocument/2006/relationships/customXml" Target="../ink/ink26.xml"/><Relationship Id="rId9" Type="http://schemas.openxmlformats.org/officeDocument/2006/relationships/image" Target="../media/image11.png"/><Relationship Id="rId14" Type="http://schemas.openxmlformats.org/officeDocument/2006/relationships/customXml" Target="../ink/ink31.xml"/><Relationship Id="rId22" Type="http://schemas.openxmlformats.org/officeDocument/2006/relationships/image" Target="../media/image15.png"/><Relationship Id="rId27" Type="http://schemas.openxmlformats.org/officeDocument/2006/relationships/image" Target="../media/image16.png"/><Relationship Id="rId30" Type="http://schemas.openxmlformats.org/officeDocument/2006/relationships/image" Target="../media/image17.png"/><Relationship Id="rId35" Type="http://schemas.openxmlformats.org/officeDocument/2006/relationships/customXml" Target="../ink/ink46.xml"/><Relationship Id="rId43" Type="http://schemas.openxmlformats.org/officeDocument/2006/relationships/image" Target="../media/image22.png"/><Relationship Id="rId8" Type="http://schemas.openxmlformats.org/officeDocument/2006/relationships/customXml" Target="../ink/ink28.xml"/><Relationship Id="rId3" Type="http://schemas.openxmlformats.org/officeDocument/2006/relationships/image" Target="../media/image8.png"/><Relationship Id="rId12" Type="http://schemas.openxmlformats.org/officeDocument/2006/relationships/customXml" Target="../ink/ink30.xml"/><Relationship Id="rId17" Type="http://schemas.openxmlformats.org/officeDocument/2006/relationships/customXml" Target="../ink/ink33.xml"/><Relationship Id="rId25" Type="http://schemas.openxmlformats.org/officeDocument/2006/relationships/customXml" Target="../ink/ink40.xml"/><Relationship Id="rId33" Type="http://schemas.openxmlformats.org/officeDocument/2006/relationships/customXml" Target="../ink/ink45.xml"/><Relationship Id="rId38" Type="http://schemas.openxmlformats.org/officeDocument/2006/relationships/customXml" Target="../ink/ink48.xml"/><Relationship Id="rId46" Type="http://schemas.openxmlformats.org/officeDocument/2006/relationships/customXml" Target="../ink/ink54.xml"/><Relationship Id="rId20" Type="http://schemas.openxmlformats.org/officeDocument/2006/relationships/customXml" Target="../ink/ink36.xml"/><Relationship Id="rId41" Type="http://schemas.openxmlformats.org/officeDocument/2006/relationships/customXml" Target="../ink/ink5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Procédé</a:t>
            </a:r>
            <a:r>
              <a:rPr lang="en-US" dirty="0">
                <a:cs typeface="Calibri Light"/>
              </a:rPr>
              <a:t> de </a:t>
            </a:r>
            <a:r>
              <a:rPr lang="en-US" dirty="0" err="1">
                <a:cs typeface="Calibri Light"/>
              </a:rPr>
              <a:t>séparation</a:t>
            </a:r>
            <a:endParaRPr lang="en-US" dirty="0" err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42C06-215D-A966-565A-E920CF062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Sédimentation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FD30E-3EA0-3DB7-EB0B-0F8FEF8EE4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Laisse </a:t>
            </a:r>
            <a:r>
              <a:rPr lang="en-US" dirty="0" err="1">
                <a:cs typeface="Calibri"/>
              </a:rPr>
              <a:t>reposer</a:t>
            </a:r>
            <a:endParaRPr lang="en-US" dirty="0" err="1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9550EC0-9019-B264-281C-52E424133B3D}"/>
              </a:ext>
            </a:extLst>
          </p:cNvPr>
          <p:cNvSpPr/>
          <p:nvPr/>
        </p:nvSpPr>
        <p:spPr>
          <a:xfrm>
            <a:off x="7132272" y="3710997"/>
            <a:ext cx="1710905" cy="26741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3688BA8-4BD3-076D-5F12-0DF6A8922713}"/>
              </a:ext>
            </a:extLst>
          </p:cNvPr>
          <p:cNvSpPr/>
          <p:nvPr/>
        </p:nvSpPr>
        <p:spPr>
          <a:xfrm>
            <a:off x="4256800" y="3710996"/>
            <a:ext cx="1710905" cy="26741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1B886AF-2DB2-A906-5D8C-8AAC90C5E52F}"/>
              </a:ext>
            </a:extLst>
          </p:cNvPr>
          <p:cNvSpPr/>
          <p:nvPr/>
        </p:nvSpPr>
        <p:spPr>
          <a:xfrm>
            <a:off x="4712462" y="4437621"/>
            <a:ext cx="287547" cy="28754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D94058C-24F9-1B48-49D4-0F3E02C1FDA7}"/>
              </a:ext>
            </a:extLst>
          </p:cNvPr>
          <p:cNvSpPr/>
          <p:nvPr/>
        </p:nvSpPr>
        <p:spPr>
          <a:xfrm>
            <a:off x="7846726" y="5975998"/>
            <a:ext cx="287547" cy="28754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CDEB2C11-223B-6E87-BE42-AC6C359409DA}"/>
              </a:ext>
            </a:extLst>
          </p:cNvPr>
          <p:cNvSpPr/>
          <p:nvPr/>
        </p:nvSpPr>
        <p:spPr>
          <a:xfrm>
            <a:off x="4568687" y="5515922"/>
            <a:ext cx="287547" cy="28754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76F53AF9-49A1-C457-86BA-8F54649D3DB9}"/>
              </a:ext>
            </a:extLst>
          </p:cNvPr>
          <p:cNvSpPr/>
          <p:nvPr/>
        </p:nvSpPr>
        <p:spPr>
          <a:xfrm>
            <a:off x="7300385" y="5975997"/>
            <a:ext cx="287547" cy="28754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8A18F8C-C4D5-0499-401F-4EDEE3C6EC05}"/>
              </a:ext>
            </a:extLst>
          </p:cNvPr>
          <p:cNvSpPr/>
          <p:nvPr/>
        </p:nvSpPr>
        <p:spPr>
          <a:xfrm>
            <a:off x="4856234" y="5803469"/>
            <a:ext cx="287547" cy="28754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B0824024-633C-8AB2-FCC8-2B1D644F1819}"/>
              </a:ext>
            </a:extLst>
          </p:cNvPr>
          <p:cNvSpPr/>
          <p:nvPr/>
        </p:nvSpPr>
        <p:spPr>
          <a:xfrm>
            <a:off x="8407443" y="6091017"/>
            <a:ext cx="287547" cy="28754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E108E66-10E8-4C34-95C5-4C53CB79BE67}"/>
              </a:ext>
            </a:extLst>
          </p:cNvPr>
          <p:cNvSpPr txBox="1"/>
          <p:nvPr/>
        </p:nvSpPr>
        <p:spPr>
          <a:xfrm>
            <a:off x="5867601" y="3238584"/>
            <a:ext cx="2826488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cs typeface="Calibri"/>
              </a:rPr>
              <a:t>hétérogène</a:t>
            </a:r>
            <a:endParaRPr lang="en-US" dirty="0" err="1"/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7EFA2882-89AD-58DC-339D-495815298F9D}"/>
              </a:ext>
            </a:extLst>
          </p:cNvPr>
          <p:cNvSpPr/>
          <p:nvPr/>
        </p:nvSpPr>
        <p:spPr>
          <a:xfrm>
            <a:off x="6101316" y="4658832"/>
            <a:ext cx="891396" cy="7044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697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42C06-215D-A966-565A-E920CF062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Décantation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FD30E-3EA0-3DB7-EB0B-0F8FEF8EE4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cs typeface="Calibri"/>
              </a:rPr>
              <a:t>Transvider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9550EC0-9019-B264-281C-52E424133B3D}"/>
              </a:ext>
            </a:extLst>
          </p:cNvPr>
          <p:cNvSpPr/>
          <p:nvPr/>
        </p:nvSpPr>
        <p:spPr>
          <a:xfrm>
            <a:off x="7132272" y="3710997"/>
            <a:ext cx="1710905" cy="26741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3688BA8-4BD3-076D-5F12-0DF6A8922713}"/>
              </a:ext>
            </a:extLst>
          </p:cNvPr>
          <p:cNvSpPr/>
          <p:nvPr/>
        </p:nvSpPr>
        <p:spPr>
          <a:xfrm rot="2580000">
            <a:off x="4745630" y="2517675"/>
            <a:ext cx="1710905" cy="26741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1B886AF-2DB2-A906-5D8C-8AAC90C5E52F}"/>
              </a:ext>
            </a:extLst>
          </p:cNvPr>
          <p:cNvSpPr/>
          <p:nvPr/>
        </p:nvSpPr>
        <p:spPr>
          <a:xfrm>
            <a:off x="4324274" y="4106942"/>
            <a:ext cx="287547" cy="28754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CDEB2C11-223B-6E87-BE42-AC6C359409DA}"/>
              </a:ext>
            </a:extLst>
          </p:cNvPr>
          <p:cNvSpPr/>
          <p:nvPr/>
        </p:nvSpPr>
        <p:spPr>
          <a:xfrm>
            <a:off x="4698084" y="4466375"/>
            <a:ext cx="287547" cy="28754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8A18F8C-C4D5-0499-401F-4EDEE3C6EC05}"/>
              </a:ext>
            </a:extLst>
          </p:cNvPr>
          <p:cNvSpPr/>
          <p:nvPr/>
        </p:nvSpPr>
        <p:spPr>
          <a:xfrm>
            <a:off x="4985631" y="4753922"/>
            <a:ext cx="287547" cy="28754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165121AC-53F9-EA19-16BD-570F8A8B8524}"/>
                  </a:ext>
                </a:extLst>
              </p14:cNvPr>
              <p14:cNvContentPartPr/>
              <p14:nvPr/>
            </p14:nvContentPartPr>
            <p14:xfrm>
              <a:off x="7545073" y="5676428"/>
              <a:ext cx="19493" cy="19493"/>
            </p14:xfrm>
          </p:contentPart>
        </mc:Choice>
        <mc:Fallback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165121AC-53F9-EA19-16BD-570F8A8B852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570423" y="4701778"/>
                <a:ext cx="1949300" cy="19493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840FAEE6-54DA-D92E-58BC-D68253A25E96}"/>
                  </a:ext>
                </a:extLst>
              </p14:cNvPr>
              <p14:cNvContentPartPr/>
              <p14:nvPr/>
            </p14:nvContentPartPr>
            <p14:xfrm>
              <a:off x="8050629" y="6078280"/>
              <a:ext cx="19493" cy="19493"/>
            </p14:xfrm>
          </p:contentPart>
        </mc:Choice>
        <mc:Fallback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840FAEE6-54DA-D92E-58BC-D68253A25E9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075979" y="5123123"/>
                <a:ext cx="1949300" cy="19493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04BC7468-7BDA-AEBD-DD13-0110A43E0BB5}"/>
                  </a:ext>
                </a:extLst>
              </p14:cNvPr>
              <p14:cNvContentPartPr/>
              <p14:nvPr/>
            </p14:nvContentPartPr>
            <p14:xfrm>
              <a:off x="8271000" y="5520871"/>
              <a:ext cx="19493" cy="19493"/>
            </p14:xfrm>
          </p:contentPart>
        </mc:Choice>
        <mc:Fallback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04BC7468-7BDA-AEBD-DD13-0110A43E0BB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296350" y="4546221"/>
                <a:ext cx="1949300" cy="19493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387DFEAE-DF88-9F49-65FD-A71E6A035820}"/>
                  </a:ext>
                </a:extLst>
              </p14:cNvPr>
              <p14:cNvContentPartPr/>
              <p14:nvPr/>
            </p14:nvContentPartPr>
            <p14:xfrm>
              <a:off x="7804333" y="5430131"/>
              <a:ext cx="19493" cy="19493"/>
            </p14:xfrm>
          </p:contentPart>
        </mc:Choice>
        <mc:Fallback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387DFEAE-DF88-9F49-65FD-A71E6A03582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829683" y="4455481"/>
                <a:ext cx="1949300" cy="19493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E4C114B9-A67F-F465-08E9-83104610CC20}"/>
                  </a:ext>
                </a:extLst>
              </p14:cNvPr>
              <p14:cNvContentPartPr/>
              <p14:nvPr/>
            </p14:nvContentPartPr>
            <p14:xfrm>
              <a:off x="8076554" y="5883834"/>
              <a:ext cx="19493" cy="19493"/>
            </p14:xfrm>
          </p:contentPart>
        </mc:Choice>
        <mc:Fallback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E4C114B9-A67F-F465-08E9-83104610CC2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121397" y="4928677"/>
                <a:ext cx="1949300" cy="19493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91D78968-965F-9E53-8BD3-A85F9B679532}"/>
                  </a:ext>
                </a:extLst>
              </p14:cNvPr>
              <p14:cNvContentPartPr/>
              <p14:nvPr/>
            </p14:nvContentPartPr>
            <p14:xfrm>
              <a:off x="8556184" y="5222722"/>
              <a:ext cx="19493" cy="19493"/>
            </p14:xfrm>
          </p:contentPart>
        </mc:Choice>
        <mc:Fallback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91D78968-965F-9E53-8BD3-A85F9B67953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601027" y="4267565"/>
                <a:ext cx="1949300" cy="19493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BAB116D5-A9F7-6082-84B5-9D41241B9390}"/>
                  </a:ext>
                </a:extLst>
              </p14:cNvPr>
              <p14:cNvContentPartPr/>
              <p14:nvPr/>
            </p14:nvContentPartPr>
            <p14:xfrm>
              <a:off x="8556184" y="5870872"/>
              <a:ext cx="19493" cy="19493"/>
            </p14:xfrm>
          </p:contentPart>
        </mc:Choice>
        <mc:Fallback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BAB116D5-A9F7-6082-84B5-9D41241B939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601027" y="4896222"/>
                <a:ext cx="1949300" cy="19493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20313063-8F06-785C-C089-17E50CA3E9F2}"/>
                  </a:ext>
                </a:extLst>
              </p14:cNvPr>
              <p14:cNvContentPartPr/>
              <p14:nvPr/>
            </p14:nvContentPartPr>
            <p14:xfrm>
              <a:off x="7506186" y="6039390"/>
              <a:ext cx="19493" cy="19493"/>
            </p14:xfrm>
          </p:contentPart>
        </mc:Choice>
        <mc:Fallback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20313063-8F06-785C-C089-17E50CA3E9F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531536" y="5064740"/>
                <a:ext cx="1949300" cy="19493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F01D75D8-7B99-2EB4-E1A5-F423F0AA3B1F}"/>
                  </a:ext>
                </a:extLst>
              </p14:cNvPr>
              <p14:cNvContentPartPr/>
              <p14:nvPr/>
            </p14:nvContentPartPr>
            <p14:xfrm>
              <a:off x="7311741" y="5235685"/>
              <a:ext cx="19493" cy="19493"/>
            </p14:xfrm>
          </p:contentPart>
        </mc:Choice>
        <mc:Fallback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F01D75D8-7B99-2EB4-E1A5-F423F0AA3B1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337091" y="4261035"/>
                <a:ext cx="1949300" cy="19493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47024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42C06-215D-A966-565A-E920CF062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Filtration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FD30E-3EA0-3DB7-EB0B-0F8FEF8EE4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cs typeface="Calibri"/>
              </a:rPr>
              <a:t>Transvider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9550EC0-9019-B264-281C-52E424133B3D}"/>
              </a:ext>
            </a:extLst>
          </p:cNvPr>
          <p:cNvSpPr/>
          <p:nvPr/>
        </p:nvSpPr>
        <p:spPr>
          <a:xfrm>
            <a:off x="7132272" y="3710997"/>
            <a:ext cx="1710905" cy="26741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3688BA8-4BD3-076D-5F12-0DF6A8922713}"/>
              </a:ext>
            </a:extLst>
          </p:cNvPr>
          <p:cNvSpPr/>
          <p:nvPr/>
        </p:nvSpPr>
        <p:spPr>
          <a:xfrm rot="2580000">
            <a:off x="4745630" y="2517675"/>
            <a:ext cx="1710905" cy="26741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1DDFE243-7143-4902-CD5D-F79C6B867A12}"/>
                  </a:ext>
                </a:extLst>
              </p14:cNvPr>
              <p14:cNvContentPartPr/>
              <p14:nvPr/>
            </p14:nvContentPartPr>
            <p14:xfrm>
              <a:off x="4511803" y="4315305"/>
              <a:ext cx="19493" cy="19493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1DDFE243-7143-4902-CD5D-F79C6B867A1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537153" y="3360148"/>
                <a:ext cx="1949300" cy="19493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891190C9-8BDA-052E-CCAF-8F467069C690}"/>
                  </a:ext>
                </a:extLst>
              </p14:cNvPr>
              <p14:cNvContentPartPr/>
              <p14:nvPr/>
            </p14:nvContentPartPr>
            <p14:xfrm>
              <a:off x="4900692" y="4730121"/>
              <a:ext cx="19493" cy="19493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891190C9-8BDA-052E-CCAF-8F467069C69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945535" y="3755471"/>
                <a:ext cx="1949300" cy="19493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B5585731-A9A3-C4ED-A889-5591E5A6AD95}"/>
                  </a:ext>
                </a:extLst>
              </p14:cNvPr>
              <p14:cNvContentPartPr/>
              <p14:nvPr/>
            </p14:nvContentPartPr>
            <p14:xfrm>
              <a:off x="4732172" y="4050912"/>
              <a:ext cx="19493" cy="19493"/>
            </p14:xfrm>
          </p:contentPart>
        </mc:Choice>
        <mc:Fallback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B5585731-A9A3-C4ED-A889-5591E5A6AD95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699684" y="3985935"/>
                <a:ext cx="83820" cy="14814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35F0185E-7FA2-72D5-233E-F1CA0240C36D}"/>
                  </a:ext>
                </a:extLst>
              </p14:cNvPr>
              <p14:cNvContentPartPr/>
              <p14:nvPr/>
            </p14:nvContentPartPr>
            <p14:xfrm>
              <a:off x="5315506" y="4341232"/>
              <a:ext cx="19493" cy="19493"/>
            </p14:xfrm>
          </p:contentPart>
        </mc:Choice>
        <mc:Fallback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35F0185E-7FA2-72D5-233E-F1CA0240C36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360349" y="3366582"/>
                <a:ext cx="1949300" cy="19493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6F1D8C45-2CEF-D005-2E12-E6E2CC2C2832}"/>
                  </a:ext>
                </a:extLst>
              </p14:cNvPr>
              <p14:cNvContentPartPr/>
              <p14:nvPr/>
            </p14:nvContentPartPr>
            <p14:xfrm>
              <a:off x="5056246" y="5129319"/>
              <a:ext cx="19493" cy="41535"/>
            </p14:xfrm>
          </p:contentPart>
        </mc:Choice>
        <mc:Fallback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6F1D8C45-2CEF-D005-2E12-E6E2CC2C2832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081596" y="5111774"/>
                <a:ext cx="1949300" cy="7698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1400D3D5-8AC0-F382-E1BC-D87C3098746D}"/>
                  </a:ext>
                </a:extLst>
              </p14:cNvPr>
              <p14:cNvContentPartPr/>
              <p14:nvPr/>
            </p14:nvContentPartPr>
            <p14:xfrm>
              <a:off x="4978469" y="4198641"/>
              <a:ext cx="19493" cy="19493"/>
            </p14:xfrm>
          </p:contentPart>
        </mc:Choice>
        <mc:Fallback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1400D3D5-8AC0-F382-E1BC-D87C3098746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003819" y="3243484"/>
                <a:ext cx="1949300" cy="19493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FE165114-DF78-C3CB-3E28-BA22C80C116A}"/>
                  </a:ext>
                </a:extLst>
              </p14:cNvPr>
              <p14:cNvContentPartPr/>
              <p14:nvPr/>
            </p14:nvContentPartPr>
            <p14:xfrm>
              <a:off x="5328467" y="3667161"/>
              <a:ext cx="93037" cy="19493"/>
            </p14:xfrm>
          </p:contentPart>
        </mc:Choice>
        <mc:Fallback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FE165114-DF78-C3CB-3E28-BA22C80C116A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5310865" y="2692511"/>
                <a:ext cx="128599" cy="19493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86C4F184-38D6-A646-C55B-BA32F922F95F}"/>
                  </a:ext>
                </a:extLst>
              </p14:cNvPr>
              <p14:cNvContentPartPr/>
              <p14:nvPr/>
            </p14:nvContentPartPr>
            <p14:xfrm>
              <a:off x="5639580" y="4393084"/>
              <a:ext cx="19493" cy="19493"/>
            </p14:xfrm>
          </p:contentPart>
        </mc:Choice>
        <mc:Fallback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86C4F184-38D6-A646-C55B-BA32F922F95F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4684423" y="4329407"/>
                <a:ext cx="1949300" cy="14814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848C3AF5-4005-FF0E-D5A9-D668677522C8}"/>
                  </a:ext>
                </a:extLst>
              </p14:cNvPr>
              <p14:cNvContentPartPr/>
              <p14:nvPr/>
            </p14:nvContentPartPr>
            <p14:xfrm>
              <a:off x="5250692" y="4986918"/>
              <a:ext cx="67496" cy="28385"/>
            </p14:xfrm>
          </p:contentPart>
        </mc:Choice>
        <mc:Fallback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848C3AF5-4005-FF0E-D5A9-D668677522C8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5233100" y="4969532"/>
                <a:ext cx="103039" cy="6351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2DB955F2-108F-404F-24B9-1AB94053C0A5}"/>
                  </a:ext>
                </a:extLst>
              </p14:cNvPr>
              <p14:cNvContentPartPr/>
              <p14:nvPr/>
            </p14:nvContentPartPr>
            <p14:xfrm>
              <a:off x="5963652" y="4263455"/>
              <a:ext cx="19493" cy="19493"/>
            </p14:xfrm>
          </p:contentPart>
        </mc:Choice>
        <mc:Fallback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2DB955F2-108F-404F-24B9-1AB94053C0A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008495" y="3308298"/>
                <a:ext cx="1949300" cy="19493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28" name="Ink 27">
                <a:extLst>
                  <a:ext uri="{FF2B5EF4-FFF2-40B4-BE49-F238E27FC236}">
                    <a16:creationId xmlns:a16="http://schemas.microsoft.com/office/drawing/2014/main" id="{DEA5EEE1-1A48-10AC-8311-A1AC023386AD}"/>
                  </a:ext>
                </a:extLst>
              </p14:cNvPr>
              <p14:cNvContentPartPr/>
              <p14:nvPr/>
            </p14:nvContentPartPr>
            <p14:xfrm>
              <a:off x="5950687" y="3900491"/>
              <a:ext cx="19493" cy="19493"/>
            </p14:xfrm>
          </p:contentPart>
        </mc:Choice>
        <mc:Fallback>
          <p:pic>
            <p:nvPicPr>
              <p:cNvPr id="28" name="Ink 27">
                <a:extLst>
                  <a:ext uri="{FF2B5EF4-FFF2-40B4-BE49-F238E27FC236}">
                    <a16:creationId xmlns:a16="http://schemas.microsoft.com/office/drawing/2014/main" id="{DEA5EEE1-1A48-10AC-8311-A1AC023386A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976037" y="2945334"/>
                <a:ext cx="1949300" cy="19493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29" name="Ink 28">
                <a:extLst>
                  <a:ext uri="{FF2B5EF4-FFF2-40B4-BE49-F238E27FC236}">
                    <a16:creationId xmlns:a16="http://schemas.microsoft.com/office/drawing/2014/main" id="{810AA3E9-A384-3FE1-DC32-8E6A622B4DD8}"/>
                  </a:ext>
                </a:extLst>
              </p14:cNvPr>
              <p14:cNvContentPartPr/>
              <p14:nvPr/>
            </p14:nvContentPartPr>
            <p14:xfrm>
              <a:off x="4887736" y="3835676"/>
              <a:ext cx="19493" cy="19493"/>
            </p14:xfrm>
          </p:contentPart>
        </mc:Choice>
        <mc:Fallback>
          <p:pic>
            <p:nvPicPr>
              <p:cNvPr id="29" name="Ink 28">
                <a:extLst>
                  <a:ext uri="{FF2B5EF4-FFF2-40B4-BE49-F238E27FC236}">
                    <a16:creationId xmlns:a16="http://schemas.microsoft.com/office/drawing/2014/main" id="{810AA3E9-A384-3FE1-DC32-8E6A622B4DD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913086" y="2880519"/>
                <a:ext cx="1949300" cy="19493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30" name="Ink 29">
                <a:extLst>
                  <a:ext uri="{FF2B5EF4-FFF2-40B4-BE49-F238E27FC236}">
                    <a16:creationId xmlns:a16="http://schemas.microsoft.com/office/drawing/2014/main" id="{0FCF6C38-C00C-D66B-3B6E-ECB3C48F6A12}"/>
                  </a:ext>
                </a:extLst>
              </p14:cNvPr>
              <p14:cNvContentPartPr/>
              <p14:nvPr/>
            </p14:nvContentPartPr>
            <p14:xfrm>
              <a:off x="5626624" y="4004195"/>
              <a:ext cx="19493" cy="19493"/>
            </p14:xfrm>
          </p:contentPart>
        </mc:Choice>
        <mc:Fallback>
          <p:pic>
            <p:nvPicPr>
              <p:cNvPr id="30" name="Ink 29">
                <a:extLst>
                  <a:ext uri="{FF2B5EF4-FFF2-40B4-BE49-F238E27FC236}">
                    <a16:creationId xmlns:a16="http://schemas.microsoft.com/office/drawing/2014/main" id="{0FCF6C38-C00C-D66B-3B6E-ECB3C48F6A1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651974" y="3049038"/>
                <a:ext cx="1949300" cy="19493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31" name="Ink 30">
                <a:extLst>
                  <a:ext uri="{FF2B5EF4-FFF2-40B4-BE49-F238E27FC236}">
                    <a16:creationId xmlns:a16="http://schemas.microsoft.com/office/drawing/2014/main" id="{E7FB7EF4-9713-85E5-54D0-D67FE2001583}"/>
                  </a:ext>
                </a:extLst>
              </p14:cNvPr>
              <p14:cNvContentPartPr/>
              <p14:nvPr/>
            </p14:nvContentPartPr>
            <p14:xfrm>
              <a:off x="5665513" y="3472717"/>
              <a:ext cx="19493" cy="19493"/>
            </p14:xfrm>
          </p:contentPart>
        </mc:Choice>
        <mc:Fallback>
          <p:pic>
            <p:nvPicPr>
              <p:cNvPr id="31" name="Ink 30">
                <a:extLst>
                  <a:ext uri="{FF2B5EF4-FFF2-40B4-BE49-F238E27FC236}">
                    <a16:creationId xmlns:a16="http://schemas.microsoft.com/office/drawing/2014/main" id="{E7FB7EF4-9713-85E5-54D0-D67FE200158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710356" y="2498067"/>
                <a:ext cx="1949300" cy="19493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33" name="Ink 32">
                <a:extLst>
                  <a:ext uri="{FF2B5EF4-FFF2-40B4-BE49-F238E27FC236}">
                    <a16:creationId xmlns:a16="http://schemas.microsoft.com/office/drawing/2014/main" id="{39CE7C13-868E-C16A-5430-AAE7A1D38A21}"/>
                  </a:ext>
                </a:extLst>
              </p14:cNvPr>
              <p14:cNvContentPartPr/>
              <p14:nvPr/>
            </p14:nvContentPartPr>
            <p14:xfrm>
              <a:off x="6780325" y="3593516"/>
              <a:ext cx="2915506" cy="426411"/>
            </p14:xfrm>
          </p:contentPart>
        </mc:Choice>
        <mc:Fallback>
          <p:pic>
            <p:nvPicPr>
              <p:cNvPr id="33" name="Ink 32">
                <a:extLst>
                  <a:ext uri="{FF2B5EF4-FFF2-40B4-BE49-F238E27FC236}">
                    <a16:creationId xmlns:a16="http://schemas.microsoft.com/office/drawing/2014/main" id="{39CE7C13-868E-C16A-5430-AAE7A1D38A21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6762328" y="3575524"/>
                <a:ext cx="2951140" cy="462035"/>
              </a:xfrm>
              <a:prstGeom prst="rect">
                <a:avLst/>
              </a:prstGeom>
            </p:spPr>
          </p:pic>
        </mc:Fallback>
      </mc:AlternateContent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EC5C87B8-5412-7A26-681E-A14B3DA38DB6}"/>
              </a:ext>
            </a:extLst>
          </p:cNvPr>
          <p:cNvCxnSpPr/>
          <p:nvPr/>
        </p:nvCxnSpPr>
        <p:spPr>
          <a:xfrm flipH="1">
            <a:off x="9284898" y="2626744"/>
            <a:ext cx="1342845" cy="9862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4F708821-6830-4547-F126-9B900E6F4F26}"/>
              </a:ext>
            </a:extLst>
          </p:cNvPr>
          <p:cNvSpPr txBox="1"/>
          <p:nvPr/>
        </p:nvSpPr>
        <p:spPr>
          <a:xfrm>
            <a:off x="10757239" y="2290213"/>
            <a:ext cx="1559441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cs typeface="Calibri"/>
              </a:rPr>
              <a:t>filtre</a:t>
            </a:r>
            <a:endParaRPr lang="en-US" dirty="0" err="1"/>
          </a:p>
        </p:txBody>
      </p:sp>
      <p:sp>
        <p:nvSpPr>
          <p:cNvPr id="40" name="Isosceles Triangle 39">
            <a:extLst>
              <a:ext uri="{FF2B5EF4-FFF2-40B4-BE49-F238E27FC236}">
                <a16:creationId xmlns:a16="http://schemas.microsoft.com/office/drawing/2014/main" id="{359C3D6B-DB2B-BB71-6BE2-518C905619E0}"/>
              </a:ext>
            </a:extLst>
          </p:cNvPr>
          <p:cNvSpPr/>
          <p:nvPr/>
        </p:nvSpPr>
        <p:spPr>
          <a:xfrm>
            <a:off x="6610342" y="3922412"/>
            <a:ext cx="2631057" cy="2458525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D06E440C-B749-3ECB-A037-3FB26C2ED687}"/>
              </a:ext>
            </a:extLst>
          </p:cNvPr>
          <p:cNvSpPr/>
          <p:nvPr/>
        </p:nvSpPr>
        <p:spPr>
          <a:xfrm rot="5400000">
            <a:off x="6655547" y="4280205"/>
            <a:ext cx="2645433" cy="152400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5351DBA-CD13-C168-23BF-204514A117BF}"/>
              </a:ext>
            </a:extLst>
          </p:cNvPr>
          <p:cNvSpPr txBox="1"/>
          <p:nvPr/>
        </p:nvSpPr>
        <p:spPr>
          <a:xfrm>
            <a:off x="7563895" y="5816510"/>
            <a:ext cx="1949302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cs typeface="Calibri"/>
              </a:rPr>
              <a:t>filtrat</a:t>
            </a:r>
            <a:endParaRPr lang="en-US" dirty="0" err="1"/>
          </a:p>
        </p:txBody>
      </p:sp>
      <p:sp>
        <p:nvSpPr>
          <p:cNvPr id="45" name="Isosceles Triangle 44">
            <a:extLst>
              <a:ext uri="{FF2B5EF4-FFF2-40B4-BE49-F238E27FC236}">
                <a16:creationId xmlns:a16="http://schemas.microsoft.com/office/drawing/2014/main" id="{DD40E62D-E50E-4BED-5877-1AB5A2045920}"/>
              </a:ext>
            </a:extLst>
          </p:cNvPr>
          <p:cNvSpPr/>
          <p:nvPr/>
        </p:nvSpPr>
        <p:spPr>
          <a:xfrm flipV="1">
            <a:off x="7212418" y="3802109"/>
            <a:ext cx="1524000" cy="948906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8126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42C06-215D-A966-565A-E920CF062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Évaporation</a:t>
            </a:r>
            <a:r>
              <a:rPr lang="en-US" dirty="0">
                <a:cs typeface="Calibri Light"/>
              </a:rPr>
              <a:t> et distillation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FD30E-3EA0-3DB7-EB0B-0F8FEF8EE4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faire </a:t>
            </a:r>
            <a:r>
              <a:rPr lang="en-US" dirty="0" err="1">
                <a:cs typeface="Calibri"/>
              </a:rPr>
              <a:t>évaporer</a:t>
            </a:r>
            <a:r>
              <a:rPr lang="en-US" dirty="0">
                <a:cs typeface="Calibri"/>
              </a:rPr>
              <a:t> </a:t>
            </a:r>
            <a:endParaRPr lang="en-US" dirty="0"/>
          </a:p>
          <a:p>
            <a:pPr marL="0" indent="0">
              <a:buNone/>
            </a:pPr>
            <a:r>
              <a:rPr lang="en-US" dirty="0">
                <a:cs typeface="Calibri"/>
              </a:rPr>
              <a:t> le mélange </a:t>
            </a:r>
            <a:r>
              <a:rPr lang="en-US" dirty="0" err="1">
                <a:cs typeface="Calibri"/>
              </a:rPr>
              <a:t>hétérogène</a:t>
            </a:r>
            <a:endParaRPr lang="en-US">
              <a:cs typeface="Calibri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9550EC0-9019-B264-281C-52E424133B3D}"/>
              </a:ext>
            </a:extLst>
          </p:cNvPr>
          <p:cNvSpPr/>
          <p:nvPr/>
        </p:nvSpPr>
        <p:spPr>
          <a:xfrm>
            <a:off x="7132272" y="3710997"/>
            <a:ext cx="1710905" cy="26741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3688BA8-4BD3-076D-5F12-0DF6A8922713}"/>
              </a:ext>
            </a:extLst>
          </p:cNvPr>
          <p:cNvSpPr/>
          <p:nvPr/>
        </p:nvSpPr>
        <p:spPr>
          <a:xfrm>
            <a:off x="4256800" y="3710996"/>
            <a:ext cx="1710905" cy="26741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91F98EAB-A731-95F1-FA8C-857F3CFF0E36}"/>
                  </a:ext>
                </a:extLst>
              </p14:cNvPr>
              <p14:cNvContentPartPr/>
              <p14:nvPr/>
            </p14:nvContentPartPr>
            <p14:xfrm>
              <a:off x="4006311" y="3404657"/>
              <a:ext cx="545010" cy="485090"/>
            </p14:xfrm>
          </p:contentPart>
        </mc:Choice>
        <mc:Fallback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91F98EAB-A731-95F1-FA8C-857F3CFF0E3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988684" y="3387024"/>
                <a:ext cx="580625" cy="52071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224CAFB9-D868-72F0-D203-3798078616BA}"/>
                  </a:ext>
                </a:extLst>
              </p14:cNvPr>
              <p14:cNvContentPartPr/>
              <p14:nvPr/>
            </p14:nvContentPartPr>
            <p14:xfrm>
              <a:off x="5491690" y="2226218"/>
              <a:ext cx="1665758" cy="1790950"/>
            </p14:xfrm>
          </p:contentPart>
        </mc:Choice>
        <mc:Fallback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224CAFB9-D868-72F0-D203-3798078616BA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473693" y="2208222"/>
                <a:ext cx="1701391" cy="182658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D52D0029-33DB-B8AD-7C3C-496568FB04ED}"/>
                  </a:ext>
                </a:extLst>
              </p14:cNvPr>
              <p14:cNvContentPartPr/>
              <p14:nvPr/>
            </p14:nvContentPartPr>
            <p14:xfrm>
              <a:off x="8872896" y="3714426"/>
              <a:ext cx="240790" cy="134221"/>
            </p14:xfrm>
          </p:contentPart>
        </mc:Choice>
        <mc:Fallback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D52D0029-33DB-B8AD-7C3C-496568FB04ED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8854927" y="3696482"/>
                <a:ext cx="276369" cy="16975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351081A8-23B3-38F8-38B4-C46136436330}"/>
                  </a:ext>
                </a:extLst>
              </p14:cNvPr>
              <p14:cNvContentPartPr/>
              <p14:nvPr/>
            </p14:nvContentPartPr>
            <p14:xfrm>
              <a:off x="4535951" y="1034462"/>
              <a:ext cx="4409820" cy="2689314"/>
            </p14:xfrm>
          </p:contentPart>
        </mc:Choice>
        <mc:Fallback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351081A8-23B3-38F8-38B4-C46136436330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518313" y="1016824"/>
                <a:ext cx="4445456" cy="272495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21A40B9E-6966-EF09-7FE7-D785EFD06C62}"/>
                  </a:ext>
                </a:extLst>
              </p14:cNvPr>
              <p14:cNvContentPartPr/>
              <p14:nvPr/>
            </p14:nvContentPartPr>
            <p14:xfrm>
              <a:off x="4548858" y="1526877"/>
              <a:ext cx="1482028" cy="2037726"/>
            </p14:xfrm>
          </p:contentPart>
        </mc:Choice>
        <mc:Fallback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21A40B9E-6966-EF09-7FE7-D785EFD06C62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530863" y="1508879"/>
                <a:ext cx="1517657" cy="207336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8EF2294E-0D24-B207-D6C9-69971E64E81B}"/>
                  </a:ext>
                </a:extLst>
              </p14:cNvPr>
              <p14:cNvContentPartPr/>
              <p14:nvPr/>
            </p14:nvContentPartPr>
            <p14:xfrm>
              <a:off x="6674763" y="898454"/>
              <a:ext cx="2233185" cy="2628682"/>
            </p14:xfrm>
          </p:contentPart>
        </mc:Choice>
        <mc:Fallback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8EF2294E-0D24-B207-D6C9-69971E64E81B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6657125" y="880457"/>
                <a:ext cx="2268821" cy="266431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15C3B07D-C1DD-3824-21F5-0181107B3AE5}"/>
                  </a:ext>
                </a:extLst>
              </p14:cNvPr>
              <p14:cNvContentPartPr/>
              <p14:nvPr/>
            </p14:nvContentPartPr>
            <p14:xfrm>
              <a:off x="4667376" y="4367212"/>
              <a:ext cx="19493" cy="19493"/>
            </p14:xfrm>
          </p:contentPart>
        </mc:Choice>
        <mc:Fallback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15C3B07D-C1DD-3824-21F5-0181107B3AE5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3692726" y="3392562"/>
                <a:ext cx="1949300" cy="19493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87557C09-EEC0-B2A8-530C-6E62EA497607}"/>
                  </a:ext>
                </a:extLst>
              </p14:cNvPr>
              <p14:cNvContentPartPr/>
              <p14:nvPr/>
            </p14:nvContentPartPr>
            <p14:xfrm>
              <a:off x="5095154" y="4367212"/>
              <a:ext cx="19493" cy="19493"/>
            </p14:xfrm>
          </p:contentPart>
        </mc:Choice>
        <mc:Fallback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87557C09-EEC0-B2A8-530C-6E62EA497607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4139997" y="3392562"/>
                <a:ext cx="1949300" cy="19493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A0C1848D-3B82-E2A8-8A8A-FAFF144ACBFF}"/>
                  </a:ext>
                </a:extLst>
              </p14:cNvPr>
              <p14:cNvContentPartPr/>
              <p14:nvPr/>
            </p14:nvContentPartPr>
            <p14:xfrm>
              <a:off x="5172930" y="4833879"/>
              <a:ext cx="19493" cy="19493"/>
            </p14:xfrm>
          </p:contentPart>
        </mc:Choice>
        <mc:Fallback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A0C1848D-3B82-E2A8-8A8A-FAFF144ACBFF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4198280" y="3878722"/>
                <a:ext cx="1949300" cy="19493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28" name="Ink 27">
                <a:extLst>
                  <a:ext uri="{FF2B5EF4-FFF2-40B4-BE49-F238E27FC236}">
                    <a16:creationId xmlns:a16="http://schemas.microsoft.com/office/drawing/2014/main" id="{BD79A8E2-5468-9F53-37C0-54D1C0D1B5F6}"/>
                  </a:ext>
                </a:extLst>
              </p14:cNvPr>
              <p14:cNvContentPartPr/>
              <p14:nvPr/>
            </p14:nvContentPartPr>
            <p14:xfrm>
              <a:off x="4641452" y="5132027"/>
              <a:ext cx="19493" cy="19493"/>
            </p14:xfrm>
          </p:contentPart>
        </mc:Choice>
        <mc:Fallback>
          <p:pic>
            <p:nvPicPr>
              <p:cNvPr id="28" name="Ink 27">
                <a:extLst>
                  <a:ext uri="{FF2B5EF4-FFF2-40B4-BE49-F238E27FC236}">
                    <a16:creationId xmlns:a16="http://schemas.microsoft.com/office/drawing/2014/main" id="{BD79A8E2-5468-9F53-37C0-54D1C0D1B5F6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3666802" y="4176870"/>
                <a:ext cx="1949300" cy="19493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29" name="Ink 28">
                <a:extLst>
                  <a:ext uri="{FF2B5EF4-FFF2-40B4-BE49-F238E27FC236}">
                    <a16:creationId xmlns:a16="http://schemas.microsoft.com/office/drawing/2014/main" id="{60ECAD3D-E3D0-ECAE-4B39-8CB53746AB15}"/>
                  </a:ext>
                </a:extLst>
              </p14:cNvPr>
              <p14:cNvContentPartPr/>
              <p14:nvPr/>
            </p14:nvContentPartPr>
            <p14:xfrm>
              <a:off x="4822933" y="5469065"/>
              <a:ext cx="19493" cy="19493"/>
            </p14:xfrm>
          </p:contentPart>
        </mc:Choice>
        <mc:Fallback>
          <p:pic>
            <p:nvPicPr>
              <p:cNvPr id="29" name="Ink 28">
                <a:extLst>
                  <a:ext uri="{FF2B5EF4-FFF2-40B4-BE49-F238E27FC236}">
                    <a16:creationId xmlns:a16="http://schemas.microsoft.com/office/drawing/2014/main" id="{60ECAD3D-E3D0-ECAE-4B39-8CB53746AB15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3848283" y="4513908"/>
                <a:ext cx="1949300" cy="19493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30" name="Ink 29">
                <a:extLst>
                  <a:ext uri="{FF2B5EF4-FFF2-40B4-BE49-F238E27FC236}">
                    <a16:creationId xmlns:a16="http://schemas.microsoft.com/office/drawing/2014/main" id="{E00021FD-CC2B-F3D2-33B2-C78ACD00DD59}"/>
                  </a:ext>
                </a:extLst>
              </p14:cNvPr>
              <p14:cNvContentPartPr/>
              <p14:nvPr/>
            </p14:nvContentPartPr>
            <p14:xfrm>
              <a:off x="4809971" y="5896843"/>
              <a:ext cx="19493" cy="19493"/>
            </p14:xfrm>
          </p:contentPart>
        </mc:Choice>
        <mc:Fallback>
          <p:pic>
            <p:nvPicPr>
              <p:cNvPr id="30" name="Ink 29">
                <a:extLst>
                  <a:ext uri="{FF2B5EF4-FFF2-40B4-BE49-F238E27FC236}">
                    <a16:creationId xmlns:a16="http://schemas.microsoft.com/office/drawing/2014/main" id="{E00021FD-CC2B-F3D2-33B2-C78ACD00DD59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3854814" y="4941686"/>
                <a:ext cx="1949300" cy="19493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31" name="Ink 30">
                <a:extLst>
                  <a:ext uri="{FF2B5EF4-FFF2-40B4-BE49-F238E27FC236}">
                    <a16:creationId xmlns:a16="http://schemas.microsoft.com/office/drawing/2014/main" id="{3F73BA75-3F53-AF5E-2F4E-BBC66F32C670}"/>
                  </a:ext>
                </a:extLst>
              </p14:cNvPr>
              <p14:cNvContentPartPr/>
              <p14:nvPr/>
            </p14:nvContentPartPr>
            <p14:xfrm>
              <a:off x="5211823" y="5857953"/>
              <a:ext cx="19493" cy="19493"/>
            </p14:xfrm>
          </p:contentPart>
        </mc:Choice>
        <mc:Fallback>
          <p:pic>
            <p:nvPicPr>
              <p:cNvPr id="31" name="Ink 30">
                <a:extLst>
                  <a:ext uri="{FF2B5EF4-FFF2-40B4-BE49-F238E27FC236}">
                    <a16:creationId xmlns:a16="http://schemas.microsoft.com/office/drawing/2014/main" id="{3F73BA75-3F53-AF5E-2F4E-BBC66F32C670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5146846" y="4902796"/>
                <a:ext cx="148147" cy="19493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3">
            <p14:nvContentPartPr>
              <p14:cNvPr id="32" name="Ink 31">
                <a:extLst>
                  <a:ext uri="{FF2B5EF4-FFF2-40B4-BE49-F238E27FC236}">
                    <a16:creationId xmlns:a16="http://schemas.microsoft.com/office/drawing/2014/main" id="{549D06C2-2AB9-899C-44BD-D5BB533CB86E}"/>
                  </a:ext>
                </a:extLst>
              </p14:cNvPr>
              <p14:cNvContentPartPr/>
              <p14:nvPr/>
            </p14:nvContentPartPr>
            <p14:xfrm>
              <a:off x="5639601" y="5469065"/>
              <a:ext cx="19493" cy="19493"/>
            </p14:xfrm>
          </p:contentPart>
        </mc:Choice>
        <mc:Fallback>
          <p:pic>
            <p:nvPicPr>
              <p:cNvPr id="32" name="Ink 31">
                <a:extLst>
                  <a:ext uri="{FF2B5EF4-FFF2-40B4-BE49-F238E27FC236}">
                    <a16:creationId xmlns:a16="http://schemas.microsoft.com/office/drawing/2014/main" id="{549D06C2-2AB9-899C-44BD-D5BB533CB86E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4684444" y="4513908"/>
                <a:ext cx="1949300" cy="19493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33" name="Ink 32">
                <a:extLst>
                  <a:ext uri="{FF2B5EF4-FFF2-40B4-BE49-F238E27FC236}">
                    <a16:creationId xmlns:a16="http://schemas.microsoft.com/office/drawing/2014/main" id="{122E3C62-7F5B-C280-97E3-F664871A3422}"/>
                  </a:ext>
                </a:extLst>
              </p14:cNvPr>
              <p14:cNvContentPartPr/>
              <p14:nvPr/>
            </p14:nvContentPartPr>
            <p14:xfrm>
              <a:off x="5159972" y="5352398"/>
              <a:ext cx="19493" cy="19493"/>
            </p14:xfrm>
          </p:contentPart>
        </mc:Choice>
        <mc:Fallback>
          <p:pic>
            <p:nvPicPr>
              <p:cNvPr id="33" name="Ink 32">
                <a:extLst>
                  <a:ext uri="{FF2B5EF4-FFF2-40B4-BE49-F238E27FC236}">
                    <a16:creationId xmlns:a16="http://schemas.microsoft.com/office/drawing/2014/main" id="{122E3C62-7F5B-C280-97E3-F664871A3422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4204815" y="4397241"/>
                <a:ext cx="1949300" cy="19493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5">
            <p14:nvContentPartPr>
              <p14:cNvPr id="34" name="Ink 33">
                <a:extLst>
                  <a:ext uri="{FF2B5EF4-FFF2-40B4-BE49-F238E27FC236}">
                    <a16:creationId xmlns:a16="http://schemas.microsoft.com/office/drawing/2014/main" id="{EBD8CAFC-622F-DFE8-673F-73E255C8DB26}"/>
                  </a:ext>
                </a:extLst>
              </p14:cNvPr>
              <p14:cNvContentPartPr/>
              <p14:nvPr/>
            </p14:nvContentPartPr>
            <p14:xfrm>
              <a:off x="5730343" y="4820917"/>
              <a:ext cx="19493" cy="19493"/>
            </p14:xfrm>
          </p:contentPart>
        </mc:Choice>
        <mc:Fallback>
          <p:pic>
            <p:nvPicPr>
              <p:cNvPr id="34" name="Ink 33">
                <a:extLst>
                  <a:ext uri="{FF2B5EF4-FFF2-40B4-BE49-F238E27FC236}">
                    <a16:creationId xmlns:a16="http://schemas.microsoft.com/office/drawing/2014/main" id="{EBD8CAFC-622F-DFE8-673F-73E255C8DB26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4775186" y="3846267"/>
                <a:ext cx="1949300" cy="19493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35" name="Ink 34">
                <a:extLst>
                  <a:ext uri="{FF2B5EF4-FFF2-40B4-BE49-F238E27FC236}">
                    <a16:creationId xmlns:a16="http://schemas.microsoft.com/office/drawing/2014/main" id="{9E23C0DC-B3A1-82D3-6175-10A299D47D89}"/>
                  </a:ext>
                </a:extLst>
              </p14:cNvPr>
              <p14:cNvContentPartPr/>
              <p14:nvPr/>
            </p14:nvContentPartPr>
            <p14:xfrm>
              <a:off x="5574787" y="4297263"/>
              <a:ext cx="19493" cy="19493"/>
            </p14:xfrm>
          </p:contentPart>
        </mc:Choice>
        <mc:Fallback>
          <p:pic>
            <p:nvPicPr>
              <p:cNvPr id="35" name="Ink 34">
                <a:extLst>
                  <a:ext uri="{FF2B5EF4-FFF2-40B4-BE49-F238E27FC236}">
                    <a16:creationId xmlns:a16="http://schemas.microsoft.com/office/drawing/2014/main" id="{9E23C0DC-B3A1-82D3-6175-10A299D47D89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5556419" y="4232286"/>
                <a:ext cx="56605" cy="148147"/>
              </a:xfrm>
              <a:prstGeom prst="rect">
                <a:avLst/>
              </a:prstGeom>
            </p:spPr>
          </p:pic>
        </mc:Fallback>
      </mc:AlternateContent>
      <p:sp>
        <p:nvSpPr>
          <p:cNvPr id="36" name="Rectangle 35">
            <a:extLst>
              <a:ext uri="{FF2B5EF4-FFF2-40B4-BE49-F238E27FC236}">
                <a16:creationId xmlns:a16="http://schemas.microsoft.com/office/drawing/2014/main" id="{3456310D-710E-6166-A3DD-C608A5551460}"/>
              </a:ext>
            </a:extLst>
          </p:cNvPr>
          <p:cNvSpPr/>
          <p:nvPr/>
        </p:nvSpPr>
        <p:spPr>
          <a:xfrm>
            <a:off x="3547730" y="6335233"/>
            <a:ext cx="3105509" cy="5607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3A3F73D-FB8B-D335-D912-4FB71C947BFA}"/>
              </a:ext>
            </a:extLst>
          </p:cNvPr>
          <p:cNvSpPr txBox="1"/>
          <p:nvPr/>
        </p:nvSpPr>
        <p:spPr>
          <a:xfrm>
            <a:off x="4195614" y="6494887"/>
            <a:ext cx="2027274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Plaque </a:t>
            </a:r>
            <a:r>
              <a:rPr lang="en-US" dirty="0" err="1">
                <a:cs typeface="Calibri"/>
              </a:rPr>
              <a:t>chauffante</a:t>
            </a:r>
            <a:endParaRPr lang="en-US" dirty="0" err="1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9887205-C97F-8A02-1D1E-E8A2CD737F55}"/>
              </a:ext>
            </a:extLst>
          </p:cNvPr>
          <p:cNvSpPr txBox="1"/>
          <p:nvPr/>
        </p:nvSpPr>
        <p:spPr>
          <a:xfrm rot="1860000">
            <a:off x="7915571" y="1496382"/>
            <a:ext cx="2417134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cs typeface="Calibri"/>
              </a:rPr>
              <a:t>refroidissement</a:t>
            </a:r>
            <a:endParaRPr lang="en-US" dirty="0" err="1"/>
          </a:p>
        </p:txBody>
      </p:sp>
      <p:sp>
        <p:nvSpPr>
          <p:cNvPr id="40" name="Isosceles Triangle 39">
            <a:extLst>
              <a:ext uri="{FF2B5EF4-FFF2-40B4-BE49-F238E27FC236}">
                <a16:creationId xmlns:a16="http://schemas.microsoft.com/office/drawing/2014/main" id="{EF0A9CCD-1CDC-A6F0-3DF1-E1F853020081}"/>
              </a:ext>
            </a:extLst>
          </p:cNvPr>
          <p:cNvSpPr/>
          <p:nvPr/>
        </p:nvSpPr>
        <p:spPr>
          <a:xfrm>
            <a:off x="3778002" y="4281845"/>
            <a:ext cx="2702943" cy="2113469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E848D115-4B73-8001-B747-F1C29AB6C679}"/>
              </a:ext>
            </a:extLst>
          </p:cNvPr>
          <p:cNvSpPr/>
          <p:nvPr/>
        </p:nvSpPr>
        <p:spPr>
          <a:xfrm rot="5400000">
            <a:off x="4254527" y="4366470"/>
            <a:ext cx="1754038" cy="155275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43" name="Ink 42">
                <a:extLst>
                  <a:ext uri="{FF2B5EF4-FFF2-40B4-BE49-F238E27FC236}">
                    <a16:creationId xmlns:a16="http://schemas.microsoft.com/office/drawing/2014/main" id="{0EBA1152-8BBC-BC21-6FBF-942C0E62A751}"/>
                  </a:ext>
                </a:extLst>
              </p14:cNvPr>
              <p14:cNvContentPartPr/>
              <p14:nvPr/>
            </p14:nvContentPartPr>
            <p14:xfrm>
              <a:off x="4628494" y="5140306"/>
              <a:ext cx="19493" cy="19493"/>
            </p14:xfrm>
          </p:contentPart>
        </mc:Choice>
        <mc:Fallback>
          <p:pic>
            <p:nvPicPr>
              <p:cNvPr id="43" name="Ink 42">
                <a:extLst>
                  <a:ext uri="{FF2B5EF4-FFF2-40B4-BE49-F238E27FC236}">
                    <a16:creationId xmlns:a16="http://schemas.microsoft.com/office/drawing/2014/main" id="{0EBA1152-8BBC-BC21-6FBF-942C0E62A751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3653844" y="4185149"/>
                <a:ext cx="1949300" cy="19493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9">
            <p14:nvContentPartPr>
              <p14:cNvPr id="44" name="Ink 43">
                <a:extLst>
                  <a:ext uri="{FF2B5EF4-FFF2-40B4-BE49-F238E27FC236}">
                    <a16:creationId xmlns:a16="http://schemas.microsoft.com/office/drawing/2014/main" id="{F0463C0F-3499-369D-EF7A-C10CF2D9C69C}"/>
                  </a:ext>
                </a:extLst>
              </p14:cNvPr>
              <p14:cNvContentPartPr/>
              <p14:nvPr/>
            </p14:nvContentPartPr>
            <p14:xfrm>
              <a:off x="4615531" y="5581046"/>
              <a:ext cx="19493" cy="19493"/>
            </p14:xfrm>
          </p:contentPart>
        </mc:Choice>
        <mc:Fallback>
          <p:pic>
            <p:nvPicPr>
              <p:cNvPr id="44" name="Ink 43">
                <a:extLst>
                  <a:ext uri="{FF2B5EF4-FFF2-40B4-BE49-F238E27FC236}">
                    <a16:creationId xmlns:a16="http://schemas.microsoft.com/office/drawing/2014/main" id="{F0463C0F-3499-369D-EF7A-C10CF2D9C69C}"/>
                  </a:ext>
                </a:extLst>
              </p:cNvPr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4551854" y="4625889"/>
                <a:ext cx="148147" cy="19493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1">
            <p14:nvContentPartPr>
              <p14:cNvPr id="45" name="Ink 44">
                <a:extLst>
                  <a:ext uri="{FF2B5EF4-FFF2-40B4-BE49-F238E27FC236}">
                    <a16:creationId xmlns:a16="http://schemas.microsoft.com/office/drawing/2014/main" id="{272C6B0F-DB60-D9BD-A7A2-47245813394D}"/>
                  </a:ext>
                </a:extLst>
              </p14:cNvPr>
              <p14:cNvContentPartPr/>
              <p14:nvPr/>
            </p14:nvContentPartPr>
            <p14:xfrm>
              <a:off x="4895377" y="5656382"/>
              <a:ext cx="31265" cy="19493"/>
            </p14:xfrm>
          </p:contentPart>
        </mc:Choice>
        <mc:Fallback>
          <p:pic>
            <p:nvPicPr>
              <p:cNvPr id="45" name="Ink 44">
                <a:extLst>
                  <a:ext uri="{FF2B5EF4-FFF2-40B4-BE49-F238E27FC236}">
                    <a16:creationId xmlns:a16="http://schemas.microsoft.com/office/drawing/2014/main" id="{272C6B0F-DB60-D9BD-A7A2-47245813394D}"/>
                  </a:ext>
                </a:extLst>
              </p:cNvPr>
              <p:cNvPicPr/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4877968" y="5634231"/>
                <a:ext cx="66438" cy="6335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3">
            <p14:nvContentPartPr>
              <p14:cNvPr id="46" name="Ink 45">
                <a:extLst>
                  <a:ext uri="{FF2B5EF4-FFF2-40B4-BE49-F238E27FC236}">
                    <a16:creationId xmlns:a16="http://schemas.microsoft.com/office/drawing/2014/main" id="{0AB86224-3A09-888D-CD57-DA71D3D26070}"/>
                  </a:ext>
                </a:extLst>
              </p14:cNvPr>
              <p14:cNvContentPartPr/>
              <p14:nvPr/>
            </p14:nvContentPartPr>
            <p14:xfrm>
              <a:off x="4752989" y="5057392"/>
              <a:ext cx="19493" cy="19493"/>
            </p14:xfrm>
          </p:contentPart>
        </mc:Choice>
        <mc:Fallback>
          <p:pic>
            <p:nvPicPr>
              <p:cNvPr id="46" name="Ink 45">
                <a:extLst>
                  <a:ext uri="{FF2B5EF4-FFF2-40B4-BE49-F238E27FC236}">
                    <a16:creationId xmlns:a16="http://schemas.microsoft.com/office/drawing/2014/main" id="{0AB86224-3A09-888D-CD57-DA71D3D26070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4688012" y="4992415"/>
                <a:ext cx="148147" cy="14814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5">
            <p14:nvContentPartPr>
              <p14:cNvPr id="47" name="Ink 46">
                <a:extLst>
                  <a:ext uri="{FF2B5EF4-FFF2-40B4-BE49-F238E27FC236}">
                    <a16:creationId xmlns:a16="http://schemas.microsoft.com/office/drawing/2014/main" id="{E2A9AD1B-2274-0419-BDF0-822EC75BA425}"/>
                  </a:ext>
                </a:extLst>
              </p14:cNvPr>
              <p14:cNvContentPartPr/>
              <p14:nvPr/>
            </p14:nvContentPartPr>
            <p14:xfrm>
              <a:off x="4524791" y="4583319"/>
              <a:ext cx="51634" cy="25504"/>
            </p14:xfrm>
          </p:contentPart>
        </mc:Choice>
        <mc:Fallback>
          <p:pic>
            <p:nvPicPr>
              <p:cNvPr id="47" name="Ink 46">
                <a:extLst>
                  <a:ext uri="{FF2B5EF4-FFF2-40B4-BE49-F238E27FC236}">
                    <a16:creationId xmlns:a16="http://schemas.microsoft.com/office/drawing/2014/main" id="{E2A9AD1B-2274-0419-BDF0-822EC75BA425}"/>
                  </a:ext>
                </a:extLst>
              </p:cNvPr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4507221" y="4565962"/>
                <a:ext cx="87132" cy="6057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7">
            <p14:nvContentPartPr>
              <p14:cNvPr id="48" name="Ink 47">
                <a:extLst>
                  <a:ext uri="{FF2B5EF4-FFF2-40B4-BE49-F238E27FC236}">
                    <a16:creationId xmlns:a16="http://schemas.microsoft.com/office/drawing/2014/main" id="{C1873D23-57AA-122B-9382-5D30D358994D}"/>
                  </a:ext>
                </a:extLst>
              </p14:cNvPr>
              <p14:cNvContentPartPr/>
              <p14:nvPr/>
            </p14:nvContentPartPr>
            <p14:xfrm>
              <a:off x="4978494" y="4569933"/>
              <a:ext cx="19493" cy="19493"/>
            </p14:xfrm>
          </p:contentPart>
        </mc:Choice>
        <mc:Fallback>
          <p:pic>
            <p:nvPicPr>
              <p:cNvPr id="48" name="Ink 47">
                <a:extLst>
                  <a:ext uri="{FF2B5EF4-FFF2-40B4-BE49-F238E27FC236}">
                    <a16:creationId xmlns:a16="http://schemas.microsoft.com/office/drawing/2014/main" id="{C1873D23-57AA-122B-9382-5D30D358994D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4003844" y="3614776"/>
                <a:ext cx="1949300" cy="19493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8">
            <p14:nvContentPartPr>
              <p14:cNvPr id="49" name="Ink 48">
                <a:extLst>
                  <a:ext uri="{FF2B5EF4-FFF2-40B4-BE49-F238E27FC236}">
                    <a16:creationId xmlns:a16="http://schemas.microsoft.com/office/drawing/2014/main" id="{DA18C982-9B45-EA16-1766-7EFAEE9CA6BB}"/>
                  </a:ext>
                </a:extLst>
              </p14:cNvPr>
              <p14:cNvContentPartPr/>
              <p14:nvPr/>
            </p14:nvContentPartPr>
            <p14:xfrm>
              <a:off x="5185902" y="4919934"/>
              <a:ext cx="19493" cy="19493"/>
            </p14:xfrm>
          </p:contentPart>
        </mc:Choice>
        <mc:Fallback>
          <p:pic>
            <p:nvPicPr>
              <p:cNvPr id="49" name="Ink 48">
                <a:extLst>
                  <a:ext uri="{FF2B5EF4-FFF2-40B4-BE49-F238E27FC236}">
                    <a16:creationId xmlns:a16="http://schemas.microsoft.com/office/drawing/2014/main" id="{DA18C982-9B45-EA16-1766-7EFAEE9CA6BB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4211252" y="3964777"/>
                <a:ext cx="1949300" cy="19493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9">
            <p14:nvContentPartPr>
              <p14:cNvPr id="50" name="Ink 49">
                <a:extLst>
                  <a:ext uri="{FF2B5EF4-FFF2-40B4-BE49-F238E27FC236}">
                    <a16:creationId xmlns:a16="http://schemas.microsoft.com/office/drawing/2014/main" id="{B680AA11-AA60-ECE0-82C1-BB547ACBE485}"/>
                  </a:ext>
                </a:extLst>
              </p14:cNvPr>
              <p14:cNvContentPartPr/>
              <p14:nvPr/>
            </p14:nvContentPartPr>
            <p14:xfrm>
              <a:off x="4913680" y="5360674"/>
              <a:ext cx="56769" cy="19493"/>
            </p14:xfrm>
          </p:contentPart>
        </mc:Choice>
        <mc:Fallback>
          <p:pic>
            <p:nvPicPr>
              <p:cNvPr id="50" name="Ink 49">
                <a:extLst>
                  <a:ext uri="{FF2B5EF4-FFF2-40B4-BE49-F238E27FC236}">
                    <a16:creationId xmlns:a16="http://schemas.microsoft.com/office/drawing/2014/main" id="{B680AA11-AA60-ECE0-82C1-BB547ACBE485}"/>
                  </a:ext>
                </a:extLst>
              </p:cNvPr>
              <p:cNvPicPr/>
              <p:nvPr/>
            </p:nvPicPr>
            <p:blipFill>
              <a:blip r:embed="rId40"/>
              <a:stretch>
                <a:fillRect/>
              </a:stretch>
            </p:blipFill>
            <p:spPr>
              <a:xfrm>
                <a:off x="4896185" y="5327738"/>
                <a:ext cx="92116" cy="8603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1">
            <p14:nvContentPartPr>
              <p14:cNvPr id="51" name="Ink 50">
                <a:extLst>
                  <a:ext uri="{FF2B5EF4-FFF2-40B4-BE49-F238E27FC236}">
                    <a16:creationId xmlns:a16="http://schemas.microsoft.com/office/drawing/2014/main" id="{788807FD-6D12-CB52-9B30-3507D14BD213}"/>
                  </a:ext>
                </a:extLst>
              </p14:cNvPr>
              <p14:cNvContentPartPr/>
              <p14:nvPr/>
            </p14:nvContentPartPr>
            <p14:xfrm>
              <a:off x="5289606" y="5373637"/>
              <a:ext cx="19493" cy="19493"/>
            </p14:xfrm>
          </p:contentPart>
        </mc:Choice>
        <mc:Fallback>
          <p:pic>
            <p:nvPicPr>
              <p:cNvPr id="51" name="Ink 50">
                <a:extLst>
                  <a:ext uri="{FF2B5EF4-FFF2-40B4-BE49-F238E27FC236}">
                    <a16:creationId xmlns:a16="http://schemas.microsoft.com/office/drawing/2014/main" id="{788807FD-6D12-CB52-9B30-3507D14BD213}"/>
                  </a:ext>
                </a:extLst>
              </p:cNvPr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5225929" y="4398987"/>
                <a:ext cx="148147" cy="19493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2">
            <p14:nvContentPartPr>
              <p14:cNvPr id="52" name="Ink 51">
                <a:extLst>
                  <a:ext uri="{FF2B5EF4-FFF2-40B4-BE49-F238E27FC236}">
                    <a16:creationId xmlns:a16="http://schemas.microsoft.com/office/drawing/2014/main" id="{A9606188-BAAF-0B10-AB3D-9AE1404FBF17}"/>
                  </a:ext>
                </a:extLst>
              </p14:cNvPr>
              <p14:cNvContentPartPr/>
              <p14:nvPr/>
            </p14:nvContentPartPr>
            <p14:xfrm>
              <a:off x="5530767" y="5124900"/>
              <a:ext cx="19493" cy="19493"/>
            </p14:xfrm>
          </p:contentPart>
        </mc:Choice>
        <mc:Fallback>
          <p:pic>
            <p:nvPicPr>
              <p:cNvPr id="52" name="Ink 51">
                <a:extLst>
                  <a:ext uri="{FF2B5EF4-FFF2-40B4-BE49-F238E27FC236}">
                    <a16:creationId xmlns:a16="http://schemas.microsoft.com/office/drawing/2014/main" id="{A9606188-BAAF-0B10-AB3D-9AE1404FBF17}"/>
                  </a:ext>
                </a:extLst>
              </p:cNvPr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5465790" y="5103192"/>
                <a:ext cx="148147" cy="6335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4">
            <p14:nvContentPartPr>
              <p14:cNvPr id="53" name="Ink 52">
                <a:extLst>
                  <a:ext uri="{FF2B5EF4-FFF2-40B4-BE49-F238E27FC236}">
                    <a16:creationId xmlns:a16="http://schemas.microsoft.com/office/drawing/2014/main" id="{006EFF84-DD6C-9430-D573-F33EC6BEBB55}"/>
                  </a:ext>
                </a:extLst>
              </p14:cNvPr>
              <p14:cNvContentPartPr/>
              <p14:nvPr/>
            </p14:nvContentPartPr>
            <p14:xfrm>
              <a:off x="5471087" y="4569935"/>
              <a:ext cx="19493" cy="19493"/>
            </p14:xfrm>
          </p:contentPart>
        </mc:Choice>
        <mc:Fallback>
          <p:pic>
            <p:nvPicPr>
              <p:cNvPr id="53" name="Ink 52">
                <a:extLst>
                  <a:ext uri="{FF2B5EF4-FFF2-40B4-BE49-F238E27FC236}">
                    <a16:creationId xmlns:a16="http://schemas.microsoft.com/office/drawing/2014/main" id="{006EFF84-DD6C-9430-D573-F33EC6BEBB55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4496437" y="3614778"/>
                <a:ext cx="1949300" cy="19493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5">
            <p14:nvContentPartPr>
              <p14:cNvPr id="54" name="Ink 53">
                <a:extLst>
                  <a:ext uri="{FF2B5EF4-FFF2-40B4-BE49-F238E27FC236}">
                    <a16:creationId xmlns:a16="http://schemas.microsoft.com/office/drawing/2014/main" id="{7DAB1CF9-FDE8-2215-4CEC-8F8F87199C20}"/>
                  </a:ext>
                </a:extLst>
              </p14:cNvPr>
              <p14:cNvContentPartPr/>
              <p14:nvPr/>
            </p14:nvContentPartPr>
            <p14:xfrm>
              <a:off x="5691458" y="5231046"/>
              <a:ext cx="19493" cy="19493"/>
            </p14:xfrm>
          </p:contentPart>
        </mc:Choice>
        <mc:Fallback>
          <p:pic>
            <p:nvPicPr>
              <p:cNvPr id="54" name="Ink 53">
                <a:extLst>
                  <a:ext uri="{FF2B5EF4-FFF2-40B4-BE49-F238E27FC236}">
                    <a16:creationId xmlns:a16="http://schemas.microsoft.com/office/drawing/2014/main" id="{7DAB1CF9-FDE8-2215-4CEC-8F8F87199C20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4716808" y="4275889"/>
                <a:ext cx="1949300" cy="19493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6">
            <p14:nvContentPartPr>
              <p14:cNvPr id="55" name="Ink 54">
                <a:extLst>
                  <a:ext uri="{FF2B5EF4-FFF2-40B4-BE49-F238E27FC236}">
                    <a16:creationId xmlns:a16="http://schemas.microsoft.com/office/drawing/2014/main" id="{2619E55F-0608-2F78-07D2-074B8953CA95}"/>
                  </a:ext>
                </a:extLst>
              </p14:cNvPr>
              <p14:cNvContentPartPr/>
              <p14:nvPr/>
            </p14:nvContentPartPr>
            <p14:xfrm>
              <a:off x="5639606" y="5671788"/>
              <a:ext cx="19493" cy="19493"/>
            </p14:xfrm>
          </p:contentPart>
        </mc:Choice>
        <mc:Fallback>
          <p:pic>
            <p:nvPicPr>
              <p:cNvPr id="55" name="Ink 54">
                <a:extLst>
                  <a:ext uri="{FF2B5EF4-FFF2-40B4-BE49-F238E27FC236}">
                    <a16:creationId xmlns:a16="http://schemas.microsoft.com/office/drawing/2014/main" id="{2619E55F-0608-2F78-07D2-074B8953CA95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4684449" y="4697138"/>
                <a:ext cx="1949300" cy="19493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7">
            <p14:nvContentPartPr>
              <p14:cNvPr id="56" name="Ink 55">
                <a:extLst>
                  <a:ext uri="{FF2B5EF4-FFF2-40B4-BE49-F238E27FC236}">
                    <a16:creationId xmlns:a16="http://schemas.microsoft.com/office/drawing/2014/main" id="{DB9BC723-38DC-F24A-56F0-5DA8D97C6AD1}"/>
                  </a:ext>
                </a:extLst>
              </p14:cNvPr>
              <p14:cNvContentPartPr/>
              <p14:nvPr/>
            </p14:nvContentPartPr>
            <p14:xfrm>
              <a:off x="5147013" y="5671788"/>
              <a:ext cx="19493" cy="19493"/>
            </p14:xfrm>
          </p:contentPart>
        </mc:Choice>
        <mc:Fallback>
          <p:pic>
            <p:nvPicPr>
              <p:cNvPr id="56" name="Ink 55">
                <a:extLst>
                  <a:ext uri="{FF2B5EF4-FFF2-40B4-BE49-F238E27FC236}">
                    <a16:creationId xmlns:a16="http://schemas.microsoft.com/office/drawing/2014/main" id="{DB9BC723-38DC-F24A-56F0-5DA8D97C6AD1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4172363" y="4697138"/>
                <a:ext cx="1949300" cy="19493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411137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Procédé de séparation</vt:lpstr>
      <vt:lpstr>Sédimentation</vt:lpstr>
      <vt:lpstr>Décantation</vt:lpstr>
      <vt:lpstr>Filtration</vt:lpstr>
      <vt:lpstr>Évaporation et distillation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123</cp:revision>
  <dcterms:created xsi:type="dcterms:W3CDTF">2022-12-20T20:06:21Z</dcterms:created>
  <dcterms:modified xsi:type="dcterms:W3CDTF">2022-12-20T20:30:57Z</dcterms:modified>
</cp:coreProperties>
</file>