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3D65D4-6AE6-4654-BCAB-E51E6417F347}" v="397" dt="2022-12-01T16:50:04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3358" y="884717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Itss</a:t>
            </a:r>
            <a:r>
              <a:rPr lang="en-US" dirty="0">
                <a:cs typeface="Calibri"/>
              </a:rPr>
              <a:t> par </a:t>
            </a:r>
            <a:r>
              <a:rPr lang="en-US" dirty="0" err="1">
                <a:cs typeface="Calibri"/>
              </a:rPr>
              <a:t>antoine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C95F-A317-1E01-0AEA-29D390677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Nom </a:t>
            </a:r>
            <a:r>
              <a:rPr lang="en-US" dirty="0" err="1">
                <a:ea typeface="+mn-lt"/>
                <a:cs typeface="+mn-lt"/>
              </a:rPr>
              <a:t>scientifique</a:t>
            </a:r>
            <a:r>
              <a:rPr lang="en-US" dirty="0">
                <a:ea typeface="+mn-lt"/>
                <a:cs typeface="+mn-lt"/>
              </a:rPr>
              <a:t> : Treponema Palladium</a:t>
            </a:r>
          </a:p>
          <a:p>
            <a:r>
              <a:rPr lang="en-US">
                <a:ea typeface="+mn-lt"/>
                <a:cs typeface="+mn-lt"/>
              </a:rPr>
              <a:t>Classifications : Monère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>
                <a:ea typeface="+mn-lt"/>
                <a:cs typeface="+mn-lt"/>
              </a:rPr>
              <a:t> :Syphilise</a:t>
            </a:r>
          </a:p>
          <a:p>
            <a:r>
              <a:rPr lang="en-US">
                <a:ea typeface="+mn-lt"/>
                <a:cs typeface="+mn-lt"/>
              </a:rPr>
              <a:t>Traitement? Antibiotique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D02C0B-50E7-1D7C-75CE-6C2190474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35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C95F-A317-1E01-0AEA-29D390677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Nom </a:t>
            </a:r>
            <a:r>
              <a:rPr lang="en-US" dirty="0" err="1">
                <a:ea typeface="+mn-lt"/>
                <a:cs typeface="+mn-lt"/>
              </a:rPr>
              <a:t>scientifique</a:t>
            </a:r>
            <a:r>
              <a:rPr lang="en-US" dirty="0">
                <a:ea typeface="+mn-lt"/>
                <a:cs typeface="+mn-lt"/>
              </a:rPr>
              <a:t> : </a:t>
            </a:r>
            <a:r>
              <a:rPr lang="en-US" dirty="0" err="1">
                <a:ea typeface="+mn-lt"/>
                <a:cs typeface="+mn-lt"/>
              </a:rPr>
              <a:t>Phitrius</a:t>
            </a:r>
            <a:r>
              <a:rPr lang="en-US" dirty="0">
                <a:ea typeface="+mn-lt"/>
                <a:cs typeface="+mn-lt"/>
              </a:rPr>
              <a:t> Pubis</a:t>
            </a:r>
          </a:p>
          <a:p>
            <a:r>
              <a:rPr lang="en-US" dirty="0">
                <a:ea typeface="+mn-lt"/>
                <a:cs typeface="+mn-lt"/>
              </a:rPr>
              <a:t>Classification: </a:t>
            </a:r>
            <a:r>
              <a:rPr lang="en-US" dirty="0" err="1">
                <a:ea typeface="+mn-lt"/>
                <a:cs typeface="+mn-lt"/>
              </a:rPr>
              <a:t>Arthopode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 : </a:t>
            </a:r>
            <a:r>
              <a:rPr lang="en-US" dirty="0" err="1">
                <a:ea typeface="+mn-lt"/>
                <a:cs typeface="+mn-lt"/>
              </a:rPr>
              <a:t>Morpion</a:t>
            </a:r>
          </a:p>
          <a:p>
            <a:r>
              <a:rPr lang="en-US" dirty="0">
                <a:ea typeface="+mn-lt"/>
                <a:cs typeface="+mn-lt"/>
              </a:rPr>
              <a:t>Traitement? Crème lotions </a:t>
            </a:r>
            <a:r>
              <a:rPr lang="en-US" dirty="0" err="1">
                <a:ea typeface="+mn-lt"/>
                <a:cs typeface="+mn-lt"/>
              </a:rPr>
              <a:t>shampoings</a:t>
            </a:r>
            <a:endParaRPr lang="en-US">
              <a:ea typeface="+mn-lt"/>
              <a:cs typeface="+mn-lt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D02C0B-50E7-1D7C-75CE-6C2190474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4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C95F-A317-1E01-0AEA-29D390677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Nom </a:t>
            </a:r>
            <a:r>
              <a:rPr lang="en-US" dirty="0" err="1">
                <a:ea typeface="+mn-lt"/>
                <a:cs typeface="+mn-lt"/>
              </a:rPr>
              <a:t>scientifique</a:t>
            </a:r>
            <a:r>
              <a:rPr lang="en-US" dirty="0">
                <a:ea typeface="+mn-lt"/>
                <a:cs typeface="+mn-lt"/>
              </a:rPr>
              <a:t> : Trichomonas Vaginalis</a:t>
            </a:r>
          </a:p>
          <a:p>
            <a:r>
              <a:rPr lang="en-US" dirty="0">
                <a:ea typeface="+mn-lt"/>
                <a:cs typeface="+mn-lt"/>
              </a:rPr>
              <a:t>Classification:  </a:t>
            </a:r>
            <a:r>
              <a:rPr lang="en-US" dirty="0" err="1">
                <a:ea typeface="+mn-lt"/>
                <a:cs typeface="+mn-lt"/>
              </a:rPr>
              <a:t>Protiste</a:t>
            </a:r>
          </a:p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 : </a:t>
            </a:r>
            <a:r>
              <a:rPr lang="en-US" dirty="0" err="1">
                <a:ea typeface="+mn-lt"/>
                <a:cs typeface="+mn-lt"/>
              </a:rPr>
              <a:t>Trichomonase</a:t>
            </a:r>
          </a:p>
          <a:p>
            <a:r>
              <a:rPr lang="en-US" dirty="0">
                <a:ea typeface="+mn-lt"/>
                <a:cs typeface="+mn-lt"/>
              </a:rPr>
              <a:t>Traitement? </a:t>
            </a:r>
            <a:r>
              <a:rPr lang="en-US" dirty="0" err="1">
                <a:ea typeface="+mn-lt"/>
                <a:cs typeface="+mn-lt"/>
              </a:rPr>
              <a:t>Antibiotique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D02C0B-50E7-1D7C-75CE-6C2190474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219" y="321993"/>
            <a:ext cx="10515600" cy="13255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593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C95F-A317-1E01-0AEA-29D390677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Nom </a:t>
            </a:r>
            <a:r>
              <a:rPr lang="en-US" dirty="0" err="1">
                <a:ea typeface="+mn-lt"/>
                <a:cs typeface="+mn-lt"/>
              </a:rPr>
              <a:t>scientifique</a:t>
            </a:r>
            <a:r>
              <a:rPr lang="en-US" dirty="0">
                <a:ea typeface="+mn-lt"/>
                <a:cs typeface="+mn-lt"/>
              </a:rPr>
              <a:t> : </a:t>
            </a:r>
            <a:r>
              <a:rPr lang="en-US" dirty="0" err="1">
                <a:ea typeface="+mn-lt"/>
                <a:cs typeface="+mn-lt"/>
              </a:rPr>
              <a:t>Chlamidia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Trachomatrs</a:t>
            </a:r>
          </a:p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 : </a:t>
            </a:r>
            <a:r>
              <a:rPr lang="en-US" dirty="0" err="1">
                <a:ea typeface="+mn-lt"/>
                <a:cs typeface="+mn-lt"/>
              </a:rPr>
              <a:t>Chlamidiose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Génitale</a:t>
            </a:r>
          </a:p>
          <a:p>
            <a:r>
              <a:rPr lang="en-US" dirty="0">
                <a:ea typeface="+mn-lt"/>
                <a:cs typeface="+mn-lt"/>
              </a:rPr>
              <a:t>Classification </a:t>
            </a:r>
            <a:r>
              <a:rPr lang="en-US" dirty="0" err="1">
                <a:ea typeface="+mn-lt"/>
                <a:cs typeface="+mn-lt"/>
              </a:rPr>
              <a:t>monères</a:t>
            </a:r>
          </a:p>
          <a:p>
            <a:r>
              <a:rPr lang="en-US" dirty="0">
                <a:ea typeface="+mn-lt"/>
                <a:cs typeface="+mn-lt"/>
              </a:rPr>
              <a:t>Traitement? </a:t>
            </a:r>
            <a:r>
              <a:rPr lang="en-US" dirty="0" err="1">
                <a:ea typeface="+mn-lt"/>
                <a:cs typeface="+mn-lt"/>
              </a:rPr>
              <a:t>Antibiotique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D02C0B-50E7-1D7C-75CE-6C2190474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171430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C95F-A317-1E01-0AEA-29D390677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Nom </a:t>
            </a:r>
            <a:r>
              <a:rPr lang="en-US" dirty="0" err="1">
                <a:ea typeface="+mn-lt"/>
                <a:cs typeface="+mn-lt"/>
              </a:rPr>
              <a:t>scientifique</a:t>
            </a:r>
            <a:r>
              <a:rPr lang="en-US" dirty="0">
                <a:ea typeface="+mn-lt"/>
                <a:cs typeface="+mn-lt"/>
              </a:rPr>
              <a:t> : VPH</a:t>
            </a:r>
          </a:p>
          <a:p>
            <a:r>
              <a:rPr lang="en-US" dirty="0">
                <a:ea typeface="+mn-lt"/>
                <a:cs typeface="+mn-lt"/>
              </a:rPr>
              <a:t>Classification : Virus</a:t>
            </a:r>
          </a:p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 : </a:t>
            </a:r>
            <a:r>
              <a:rPr lang="en-US" dirty="0" err="1">
                <a:ea typeface="+mn-lt"/>
                <a:cs typeface="+mn-lt"/>
              </a:rPr>
              <a:t>Condylomes</a:t>
            </a:r>
          </a:p>
          <a:p>
            <a:r>
              <a:rPr lang="en-US" dirty="0">
                <a:ea typeface="+mn-lt"/>
                <a:cs typeface="+mn-lt"/>
              </a:rPr>
              <a:t>Traitement? </a:t>
            </a:r>
            <a:r>
              <a:rPr lang="en-US" dirty="0" err="1">
                <a:ea typeface="+mn-lt"/>
                <a:cs typeface="+mn-lt"/>
              </a:rPr>
              <a:t>Cyothérapie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D02C0B-50E7-1D7C-75CE-6C2190474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06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C95F-A317-1E01-0AEA-29D390677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Nom </a:t>
            </a:r>
            <a:r>
              <a:rPr lang="en-US" dirty="0" err="1">
                <a:ea typeface="+mn-lt"/>
                <a:cs typeface="+mn-lt"/>
              </a:rPr>
              <a:t>scientifique</a:t>
            </a:r>
            <a:r>
              <a:rPr lang="en-US" dirty="0">
                <a:ea typeface="+mn-lt"/>
                <a:cs typeface="+mn-lt"/>
              </a:rPr>
              <a:t> : VHB</a:t>
            </a:r>
          </a:p>
          <a:p>
            <a:r>
              <a:rPr lang="en-US" dirty="0">
                <a:ea typeface="+mn-lt"/>
                <a:cs typeface="+mn-lt"/>
              </a:rPr>
              <a:t>Classification: Virus</a:t>
            </a:r>
          </a:p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 : </a:t>
            </a:r>
            <a:r>
              <a:rPr lang="en-US" dirty="0" err="1">
                <a:ea typeface="+mn-lt"/>
                <a:cs typeface="+mn-lt"/>
              </a:rPr>
              <a:t>Hypatite</a:t>
            </a:r>
            <a:r>
              <a:rPr lang="en-US" dirty="0">
                <a:ea typeface="+mn-lt"/>
                <a:cs typeface="+mn-lt"/>
              </a:rPr>
              <a:t> B</a:t>
            </a: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D02C0B-50E7-1D7C-75CE-6C2190474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721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C95F-A317-1E01-0AEA-29D390677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Nom </a:t>
            </a:r>
            <a:r>
              <a:rPr lang="en-US" dirty="0" err="1">
                <a:ea typeface="+mn-lt"/>
                <a:cs typeface="+mn-lt"/>
              </a:rPr>
              <a:t>scientifique</a:t>
            </a:r>
            <a:r>
              <a:rPr lang="en-US" dirty="0">
                <a:ea typeface="+mn-lt"/>
                <a:cs typeface="+mn-lt"/>
              </a:rPr>
              <a:t> : Neisseria Gonorrhoeae</a:t>
            </a:r>
          </a:p>
          <a:p>
            <a:r>
              <a:rPr lang="en-US" dirty="0">
                <a:ea typeface="+mn-lt"/>
                <a:cs typeface="+mn-lt"/>
              </a:rPr>
              <a:t>Classification: </a:t>
            </a:r>
            <a:r>
              <a:rPr lang="en-US" dirty="0" err="1">
                <a:ea typeface="+mn-lt"/>
                <a:cs typeface="+mn-lt"/>
              </a:rPr>
              <a:t>Monères</a:t>
            </a:r>
          </a:p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 : </a:t>
            </a:r>
            <a:r>
              <a:rPr lang="en-US" dirty="0" err="1">
                <a:ea typeface="+mn-lt"/>
                <a:cs typeface="+mn-lt"/>
              </a:rPr>
              <a:t>Gonorhée</a:t>
            </a:r>
          </a:p>
          <a:p>
            <a:r>
              <a:rPr lang="en-US" dirty="0" err="1">
                <a:ea typeface="+mn-lt"/>
                <a:cs typeface="+mn-lt"/>
              </a:rPr>
              <a:t>Traitement?Antbiotique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D02C0B-50E7-1D7C-75CE-6C2190474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00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C95F-A317-1E01-0AEA-29D390677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Nom </a:t>
            </a:r>
            <a:r>
              <a:rPr lang="en-US" dirty="0" err="1">
                <a:ea typeface="+mn-lt"/>
                <a:cs typeface="+mn-lt"/>
              </a:rPr>
              <a:t>scientifique</a:t>
            </a:r>
            <a:r>
              <a:rPr lang="en-US" dirty="0">
                <a:ea typeface="+mn-lt"/>
                <a:cs typeface="+mn-lt"/>
              </a:rPr>
              <a:t> : VHS-II</a:t>
            </a:r>
          </a:p>
          <a:p>
            <a:r>
              <a:rPr lang="en-US" dirty="0">
                <a:ea typeface="+mn-lt"/>
                <a:cs typeface="+mn-lt"/>
              </a:rPr>
              <a:t>Classification : </a:t>
            </a:r>
            <a:r>
              <a:rPr lang="en-US" dirty="0" err="1">
                <a:ea typeface="+mn-lt"/>
                <a:cs typeface="+mn-lt"/>
              </a:rPr>
              <a:t>Vius</a:t>
            </a:r>
          </a:p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 : </a:t>
            </a:r>
            <a:r>
              <a:rPr lang="en-US" dirty="0" err="1">
                <a:ea typeface="+mn-lt"/>
                <a:cs typeface="+mn-lt"/>
              </a:rPr>
              <a:t>Herpèse</a:t>
            </a:r>
          </a:p>
          <a:p>
            <a:r>
              <a:rPr lang="en-US" dirty="0">
                <a:ea typeface="+mn-lt"/>
                <a:cs typeface="+mn-lt"/>
              </a:rPr>
              <a:t>Traitement? </a:t>
            </a:r>
            <a:r>
              <a:rPr lang="en-US" dirty="0" err="1">
                <a:ea typeface="+mn-lt"/>
                <a:cs typeface="+mn-lt"/>
              </a:rPr>
              <a:t>ANtiviraux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D02C0B-50E7-1D7C-75CE-6C2190474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45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C95F-A317-1E01-0AEA-29D390677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Nom </a:t>
            </a:r>
            <a:r>
              <a:rPr lang="en-US" dirty="0" err="1">
                <a:ea typeface="+mn-lt"/>
                <a:cs typeface="+mn-lt"/>
              </a:rPr>
              <a:t>scientifique</a:t>
            </a:r>
            <a:r>
              <a:rPr lang="en-US" dirty="0">
                <a:ea typeface="+mn-lt"/>
                <a:cs typeface="+mn-lt"/>
              </a:rPr>
              <a:t> : VIH</a:t>
            </a:r>
          </a:p>
          <a:p>
            <a:r>
              <a:rPr lang="en-US" dirty="0">
                <a:ea typeface="+mn-lt"/>
                <a:cs typeface="+mn-lt"/>
              </a:rPr>
              <a:t>Classification: Virus</a:t>
            </a:r>
          </a:p>
          <a:p>
            <a:r>
              <a:rPr lang="en-US" dirty="0">
                <a:ea typeface="+mn-lt"/>
                <a:cs typeface="+mn-lt"/>
              </a:rPr>
              <a:t>Nom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 : Sida</a:t>
            </a:r>
          </a:p>
          <a:p>
            <a:r>
              <a:rPr lang="en-US" dirty="0">
                <a:ea typeface="+mn-lt"/>
                <a:cs typeface="+mn-lt"/>
              </a:rPr>
              <a:t>Traitement? </a:t>
            </a:r>
            <a:r>
              <a:rPr lang="en-US" dirty="0" err="1">
                <a:ea typeface="+mn-lt"/>
                <a:cs typeface="+mn-lt"/>
              </a:rPr>
              <a:t>Trithérapie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D02C0B-50E7-1D7C-75CE-6C2190474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251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88</cp:revision>
  <dcterms:created xsi:type="dcterms:W3CDTF">2022-12-01T16:27:59Z</dcterms:created>
  <dcterms:modified xsi:type="dcterms:W3CDTF">2022-12-08T20:30:06Z</dcterms:modified>
</cp:coreProperties>
</file>