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51322E-810E-4F42-B17C-26980A42E9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F753402-AFFA-43B7-98DC-E8E900E45E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F28DE97-BFF6-4BF5-B8C5-63C6E006A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C9E0F-2CC3-4B67-8619-A12F2C60EEB0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2DF51D-92BF-4603-824E-130F711C3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EFBB7C-7AB0-4DC5-B703-C57C2E0BB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6584C-821F-432A-B9D1-AFE28D07408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72739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BBD4CE-C40B-4784-9C67-04701A4C4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E93234F-0627-462E-9761-BD32DC5692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F03A18-BBFC-47A4-8AEE-3A72B8EC0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C9E0F-2CC3-4B67-8619-A12F2C60EEB0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F98E16-4569-49F0-910E-31726F7BF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25D24C-E66B-4320-8B33-0B554EE0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6584C-821F-432A-B9D1-AFE28D07408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37125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779723C-404C-431E-92B3-14AB32C7F6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0862B48-7E98-4628-A29D-1A5324859D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6638BD-5021-473B-A9B8-B7496B3F4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C9E0F-2CC3-4B67-8619-A12F2C60EEB0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6E2391-60F5-4E04-A93C-596191A0C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430E5E7-412D-4058-AE4C-5F4F54758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6584C-821F-432A-B9D1-AFE28D07408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56022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1D2BA7-CEC9-42A2-9B95-E6FC50F25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1FBCF9-3E39-450F-8670-E140107CA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FFC08F9-65DA-4966-9C65-140438503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C9E0F-2CC3-4B67-8619-A12F2C60EEB0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EB3C22-F468-4547-9716-FEF5C2923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D10B59-D82B-4487-8FAD-118B752A4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6584C-821F-432A-B9D1-AFE28D07408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32569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BED686-1348-4C6E-9BE3-72AB49FEA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FF812BA-F63D-4038-98B0-59755CA560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B41121F-F8A0-45B0-A508-0713D07CB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C9E0F-2CC3-4B67-8619-A12F2C60EEB0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B2AC5B-0D36-421C-BFD3-09301D41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44239AF-DC06-44A4-ADF1-20C6555A0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6584C-821F-432A-B9D1-AFE28D07408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24868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B4C0D5-4A02-4865-838F-D8047661D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6BDB2C-98C1-43BC-B738-C1E389FDBE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4B63879-492B-4039-8257-55BA03F6C3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E65C957-591F-493D-94C5-6DB5D7D6E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C9E0F-2CC3-4B67-8619-A12F2C60EEB0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5968396-2511-4DA3-B1A9-5F3ED77A2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972DAE6-6F50-44D4-AB97-C91732289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6584C-821F-432A-B9D1-AFE28D07408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42972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62BF8C-8F43-43FD-A98C-C618E235F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2CD4F9A-03C1-4676-9894-5D43EB3808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C95E28C-1A61-4524-BD75-AA2E4E1027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DE10805-3091-41F8-9EA7-B8B6D1772B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79B81E6-045D-4DC2-934F-D2358703C5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92D7DFE-498C-4F9C-AAD3-CA1A64AA9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C9E0F-2CC3-4B67-8619-A12F2C60EEB0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73C3761-A928-418E-B8A9-93C925DCF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337DDB1-41B2-4D6B-9FBC-F6BF1A8DE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6584C-821F-432A-B9D1-AFE28D07408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03001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056E74-6535-4CC3-A1CA-C1FC1E61A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AF42483-448F-4F75-B33E-73AEAB9A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C9E0F-2CC3-4B67-8619-A12F2C60EEB0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0C03EB9-F813-4EBB-8D3C-CEBC865EF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C3A8FC7-CCAB-471B-BAA8-03B19DFA7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6584C-821F-432A-B9D1-AFE28D07408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34627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C00D8C4-408E-4A23-811C-E952C8F63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C9E0F-2CC3-4B67-8619-A12F2C60EEB0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8EE42C7-9D45-44F5-8977-488451BFF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05F1486-0226-4567-A24F-067040AF3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6584C-821F-432A-B9D1-AFE28D07408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35143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F4EEC9-326C-4038-BEEF-B0DEC843E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20C372-696E-4235-A851-AC0B9DD73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97E5890-6278-43B7-AE8B-117BD1FE7E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DE3BCA4-A09F-400B-8DC9-1463C3C6E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C9E0F-2CC3-4B67-8619-A12F2C60EEB0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B588BAA-6F72-4ED7-8CA1-A471E725F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E187362-D4E8-435B-A5E2-CDA45C9DF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6584C-821F-432A-B9D1-AFE28D07408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75092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9C4BDF-A1C8-45A8-A7E6-EF46AA458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F167323-D4C0-4782-83FB-1C0172C877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D1C75E1-5B96-4F8A-811F-4E592F6E71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651A5A2-BB41-45B1-8CE8-44320AF10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C9E0F-2CC3-4B67-8619-A12F2C60EEB0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1F6974A-AAF2-4B36-8B46-A8DFB2F47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86B821F-A988-463D-B097-CC5FD5665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6584C-821F-432A-B9D1-AFE28D07408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75219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0F137C7-E2FA-4B15-A300-2975ADACD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D3EA65C-7B2E-4009-A93E-075B69A26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7B977F-CC1A-4984-95B8-EF6481506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C9E0F-2CC3-4B67-8619-A12F2C60EEB0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AF150B-9359-4C90-8D27-DC4922D20C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6A716C-FC91-4E92-9342-C35C160CC5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6584C-821F-432A-B9D1-AFE28D07408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18445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5A56717E-8F6D-41F8-A1DE-95AF7CB7C84C}"/>
              </a:ext>
            </a:extLst>
          </p:cNvPr>
          <p:cNvSpPr txBox="1"/>
          <p:nvPr/>
        </p:nvSpPr>
        <p:spPr>
          <a:xfrm>
            <a:off x="398033" y="544282"/>
            <a:ext cx="678807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Nom:  Albert Einstein</a:t>
            </a:r>
          </a:p>
          <a:p>
            <a:r>
              <a:rPr lang="fr-CA" dirty="0"/>
              <a:t>Image:</a:t>
            </a:r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r>
              <a:rPr lang="fr-CA" dirty="0"/>
              <a:t> Nationalité: Allemande</a:t>
            </a:r>
          </a:p>
          <a:p>
            <a:r>
              <a:rPr lang="fr-CA" dirty="0"/>
              <a:t> Drapeau:</a:t>
            </a:r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r>
              <a:rPr lang="fr-CA" dirty="0"/>
              <a:t> Carte du monde:</a:t>
            </a:r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r>
              <a:rPr lang="fr-CA" dirty="0"/>
              <a:t> Période de temps: 1879-1955</a:t>
            </a:r>
          </a:p>
          <a:p>
            <a:r>
              <a:rPr lang="fr-CA" dirty="0"/>
              <a:t> </a:t>
            </a:r>
          </a:p>
        </p:txBody>
      </p:sp>
      <p:pic>
        <p:nvPicPr>
          <p:cNvPr id="1026" name="Picture 2" descr="Self-Marketing Geniuses: The Wisdom Of Albert Einstein And Stephen Hawking">
            <a:extLst>
              <a:ext uri="{FF2B5EF4-FFF2-40B4-BE49-F238E27FC236}">
                <a16:creationId xmlns:a16="http://schemas.microsoft.com/office/drawing/2014/main" id="{84AD8D33-3150-4B70-85A8-0FF6ACA459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056" y="892884"/>
            <a:ext cx="1875439" cy="1984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llemagne | Strasbourg Europe">
            <a:extLst>
              <a:ext uri="{FF2B5EF4-FFF2-40B4-BE49-F238E27FC236}">
                <a16:creationId xmlns:a16="http://schemas.microsoft.com/office/drawing/2014/main" id="{491E8BA5-E250-41F3-9042-7CE42C0623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371" y="3542327"/>
            <a:ext cx="1460014" cy="876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llemagne : Politique, Relations avec l'UE, Géographie, Economie,  Histoire... - Touteleurope.eu">
            <a:extLst>
              <a:ext uri="{FF2B5EF4-FFF2-40B4-BE49-F238E27FC236}">
                <a16:creationId xmlns:a16="http://schemas.microsoft.com/office/drawing/2014/main" id="{7030ACE2-9881-497E-82F3-2A1CF92B3A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270" y="5201338"/>
            <a:ext cx="1875439" cy="883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F561EA11-FDF3-49C5-94EB-DC611A19C63B}"/>
              </a:ext>
            </a:extLst>
          </p:cNvPr>
          <p:cNvSpPr txBox="1"/>
          <p:nvPr/>
        </p:nvSpPr>
        <p:spPr>
          <a:xfrm>
            <a:off x="5948979" y="1073928"/>
            <a:ext cx="25824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Découverte, </a:t>
            </a:r>
            <a:r>
              <a:rPr lang="fr-CA" dirty="0" err="1"/>
              <a:t>oeuvre</a:t>
            </a:r>
            <a:r>
              <a:rPr lang="fr-CA" dirty="0"/>
              <a:t>: La relativité </a:t>
            </a:r>
          </a:p>
          <a:p>
            <a:endParaRPr lang="fr-CA" dirty="0"/>
          </a:p>
        </p:txBody>
      </p:sp>
      <p:pic>
        <p:nvPicPr>
          <p:cNvPr id="1032" name="Picture 8" descr="Toujours irréprochable, cent ans plus tard | Le Devoir">
            <a:extLst>
              <a:ext uri="{FF2B5EF4-FFF2-40B4-BE49-F238E27FC236}">
                <a16:creationId xmlns:a16="http://schemas.microsoft.com/office/drawing/2014/main" id="{35D6300D-3CF4-418E-9BB0-3C820BCAF7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7864" y="1366220"/>
            <a:ext cx="810907" cy="519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35623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36</Words>
  <Application>Microsoft Office PowerPoint</Application>
  <PresentationFormat>Grand écran</PresentationFormat>
  <Paragraphs>23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2</cp:revision>
  <dcterms:created xsi:type="dcterms:W3CDTF">2022-11-11T16:33:19Z</dcterms:created>
  <dcterms:modified xsi:type="dcterms:W3CDTF">2022-11-11T16:41:56Z</dcterms:modified>
</cp:coreProperties>
</file>