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30" d="100"/>
          <a:sy n="30" d="100"/>
        </p:scale>
        <p:origin x="606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96302-E7FF-4CA9-8575-B3FCD401B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2DB79E-E880-4BE5-BA23-81D0EEE41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4A36A-35D5-456D-B651-320C6A6D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1DD036-3D9B-443F-A473-AC2B6C5C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21591-5EB7-44AC-8A37-9099DF5C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041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750A5-4C53-4713-A361-276E7F7C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4EE81D-2497-44E2-83DF-3704168B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16B1E-D802-4DEF-ADA4-4C5A6E49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083604-7B10-44ED-BB62-841454EC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D550B-8C44-4050-A32C-3A48A0D9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35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710371-4C79-49CD-BE72-4CAAC7130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E1E3D2-F358-4076-9387-4A9CF8F6B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EB2BDA-2F8B-4ED0-A6BE-9460C16E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2EB2BC-D2A8-447D-9E08-72841089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14620E-32C3-4C84-8641-0AE749E8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494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88311-91D1-42B9-867D-909B850F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23D8BC-A50E-438F-A44C-76DD51F9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D6BF7E-AC86-47E7-92B2-3E5CCC1C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555DB-EA4D-4605-9B5A-08E5440D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ADDE0-A3E7-49E8-AAB3-A072A71D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85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0D64E-5685-46B7-B48D-5E023FD5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EF7A26-EC04-4E14-ABC9-0AB2B2F2B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27D36-E764-4492-91EE-E12D2E24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98539-49A7-4E81-B06B-3422BEFF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CEEDB-1405-4E64-8ADC-0009EAAC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37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819D3-38D3-4259-A253-668D3C80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D381B-B200-4743-8BF7-997AF9337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AB88AF-D2B1-4329-98EB-451C854AF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3DC4D8-84A6-4E3E-8C88-0DE4581C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7C9F16-D346-4DA4-B89E-6E48D034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B2D0A3-3FBC-4496-8E45-AA26FB8D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40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871C1-ABB7-469B-BFE3-78CB5A06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DAB0C6-B564-4F6D-82DA-8C31868B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473DB3-3E68-47FC-A531-D9B8E746F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CA4FC8-6DEB-4695-95C7-54D97745D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15181F-4AAD-4F21-81E1-5962EC6B3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094136-9E54-49AF-A60F-427FFC24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00420A-263E-4598-A92A-CD597D1B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502AD5-C33E-4F61-8277-E6419494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441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DF205-FF55-4DF3-814B-7405CC3B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7CFCC8-1B33-453E-A356-78FEF9E2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C4E779-F4CE-4BC5-9772-B0A87BCE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F86E2A-9F97-42B4-BFCA-5C5675CD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39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EC312C-FE4D-4101-81FD-494295F9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2BE49E-DCA0-42F5-8C4D-2E32FD86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03C90C-8EAB-464B-8B6F-96AC072B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823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70BEC-9FE0-4708-9015-13C5C863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DD943-5E8A-42B8-8CC6-5EF0BF748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13EBF3-AED6-4BD3-BAEB-958DB900E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6842F0-4120-4552-99AA-9877D519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8315C3-0180-46F5-8419-29E1293FF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DB232A-2F75-4B5E-8123-67FF18FD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56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4B7EB-0655-47B9-968D-4F5DF8DB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0794F8-59CC-457C-82A9-AFF1D3F89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DB2974-C30C-4C65-90B2-FC3EA13FB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1D9B97-E35A-409F-A0D0-980A6120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5CFAE2-73CC-4B2D-BB56-803A253D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701402-E150-48FD-849A-1AA8DE82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0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113CEB-6A7E-4961-A239-30524EBE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94860F-373F-4BD4-A540-24E9E6B4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E2D7B2-6E39-448A-87D2-6D7709108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FE6B-01F3-430A-B513-1E396F468E25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8CAD7-1667-4D5A-88C3-2291A74DE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D78395-CCA1-4811-8EF4-F42E4BA8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946C3-73DB-4EAD-9184-180F816236D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46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A992F-5275-434E-ABD5-95BD4C81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Storyboard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A984A-BFB5-4B5B-A46A-A307F0C7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Par Antoine</a:t>
            </a:r>
          </a:p>
        </p:txBody>
      </p:sp>
    </p:spTree>
    <p:extLst>
      <p:ext uri="{BB962C8B-B14F-4D97-AF65-F5344CB8AC3E}">
        <p14:creationId xmlns:p14="http://schemas.microsoft.com/office/powerpoint/2010/main" val="58568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7EF04-5A67-4D36-B3E3-5CBC918E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3A88C8-3CF0-45EF-89A5-85D349EA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 descr="Homer Simpson Settles New York vs. Chicago Pizza Debate Once and for All -  Eater">
            <a:extLst>
              <a:ext uri="{FF2B5EF4-FFF2-40B4-BE49-F238E27FC236}">
                <a16:creationId xmlns:a16="http://schemas.microsoft.com/office/drawing/2014/main" id="{1A49C2BA-2B1D-4C29-A9DE-8B37DD7B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-464570"/>
            <a:ext cx="11908971" cy="89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9F05C9-BE0B-4FC3-9620-535C6C0926C6}"/>
              </a:ext>
            </a:extLst>
          </p:cNvPr>
          <p:cNvSpPr/>
          <p:nvPr/>
        </p:nvSpPr>
        <p:spPr>
          <a:xfrm>
            <a:off x="7809240" y="528411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 wish they all could be California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013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4F956-13B1-45FC-A446-72E5D04BE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46232E-02A3-4BE6-B7AA-4CD77E65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266" name="Picture 2" descr="The 10 Most Heartfelt Moments on The Simpsons">
            <a:extLst>
              <a:ext uri="{FF2B5EF4-FFF2-40B4-BE49-F238E27FC236}">
                <a16:creationId xmlns:a16="http://schemas.microsoft.com/office/drawing/2014/main" id="{467F780F-0767-42FE-8F15-CF7C6701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EBB5A2-8DAD-4A18-A107-39010395042D}"/>
              </a:ext>
            </a:extLst>
          </p:cNvPr>
          <p:cNvSpPr/>
          <p:nvPr/>
        </p:nvSpPr>
        <p:spPr>
          <a:xfrm>
            <a:off x="2064127" y="6330434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 wish they all could be California girls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334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pringfield (The Simpsons) - Wikipedia">
            <a:extLst>
              <a:ext uri="{FF2B5EF4-FFF2-40B4-BE49-F238E27FC236}">
                <a16:creationId xmlns:a16="http://schemas.microsoft.com/office/drawing/2014/main" id="{2C3AE464-82F6-4C88-BED8-B7C79AA7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114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5D38B5-C2B9-40A4-82D7-860296AF56F9}"/>
              </a:ext>
            </a:extLst>
          </p:cNvPr>
          <p:cNvSpPr/>
          <p:nvPr/>
        </p:nvSpPr>
        <p:spPr>
          <a:xfrm>
            <a:off x="2173262" y="437606"/>
            <a:ext cx="3142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Well, East Coast girls are hip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5860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impsons' house really exists in the real world! - Fantrippers">
            <a:extLst>
              <a:ext uri="{FF2B5EF4-FFF2-40B4-BE49-F238E27FC236}">
                <a16:creationId xmlns:a16="http://schemas.microsoft.com/office/drawing/2014/main" id="{51A041F3-CD61-4647-97BC-4A699017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3E8FFB-BCB6-41AD-BBE2-0AC5A057D2E5}"/>
              </a:ext>
            </a:extLst>
          </p:cNvPr>
          <p:cNvSpPr/>
          <p:nvPr/>
        </p:nvSpPr>
        <p:spPr>
          <a:xfrm>
            <a:off x="4304484" y="664420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 really dig those styles they wear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265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Simpsons' house really exists in the real world! - Fantrippers">
            <a:extLst>
              <a:ext uri="{FF2B5EF4-FFF2-40B4-BE49-F238E27FC236}">
                <a16:creationId xmlns:a16="http://schemas.microsoft.com/office/drawing/2014/main" id="{DBE01038-EE52-4581-8612-F368B8BF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omer Simpson | Simpsons Wiki | Fandom">
            <a:extLst>
              <a:ext uri="{FF2B5EF4-FFF2-40B4-BE49-F238E27FC236}">
                <a16:creationId xmlns:a16="http://schemas.microsoft.com/office/drawing/2014/main" id="{8952BCC7-022E-41BF-98DF-45C436D3E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715" b="19372"/>
          <a:stretch/>
        </p:blipFill>
        <p:spPr bwMode="auto">
          <a:xfrm>
            <a:off x="-144236" y="3018064"/>
            <a:ext cx="2963636" cy="38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54613F-F111-4FAB-8A83-C977F5CFEBFD}"/>
              </a:ext>
            </a:extLst>
          </p:cNvPr>
          <p:cNvSpPr/>
          <p:nvPr/>
        </p:nvSpPr>
        <p:spPr>
          <a:xfrm>
            <a:off x="3733815" y="0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 the Southern girls with the way they talk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267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e célèbre salon des Simpson réimaginé dans 6 styles design différents">
            <a:extLst>
              <a:ext uri="{FF2B5EF4-FFF2-40B4-BE49-F238E27FC236}">
                <a16:creationId xmlns:a16="http://schemas.microsoft.com/office/drawing/2014/main" id="{661BA2FA-E873-4E26-915A-9796EA05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5 Famous beers you'll probably never drink | Homer simpson, Homer simpson  quotes, Simpson">
            <a:extLst>
              <a:ext uri="{FF2B5EF4-FFF2-40B4-BE49-F238E27FC236}">
                <a16:creationId xmlns:a16="http://schemas.microsoft.com/office/drawing/2014/main" id="{9A93BDBE-41AB-465C-8D51-1CD41FF96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7516" l="2639" r="97889">
                        <a14:foregroundMark x1="39050" y1="27329" x2="39050" y2="27329"/>
                        <a14:foregroundMark x1="36675" y1="7453" x2="36675" y2="7453"/>
                        <a14:foregroundMark x1="37203" y1="7453" x2="37995" y2="7453"/>
                        <a14:foregroundMark x1="38786" y1="25776" x2="38786" y2="25776"/>
                        <a14:foregroundMark x1="42216" y1="27019" x2="42216" y2="27019"/>
                        <a14:foregroundMark x1="42216" y1="27640" x2="42216" y2="27640"/>
                        <a14:foregroundMark x1="42216" y1="29193" x2="42216" y2="30435"/>
                        <a14:foregroundMark x1="42216" y1="30745" x2="42216" y2="30745"/>
                        <a14:foregroundMark x1="48813" y1="25466" x2="48813" y2="25466"/>
                        <a14:foregroundMark x1="49340" y1="27329" x2="49340" y2="27329"/>
                        <a14:foregroundMark x1="49340" y1="27640" x2="49340" y2="27640"/>
                        <a14:foregroundMark x1="41953" y1="91304" x2="41953" y2="91304"/>
                        <a14:foregroundMark x1="41953" y1="91304" x2="41953" y2="91304"/>
                        <a14:foregroundMark x1="41953" y1="91304" x2="42744" y2="91304"/>
                        <a14:foregroundMark x1="43536" y1="90683" x2="43536" y2="90683"/>
                        <a14:foregroundMark x1="43536" y1="90683" x2="43536" y2="90683"/>
                        <a14:foregroundMark x1="43536" y1="89752" x2="43536" y2="89752"/>
                        <a14:foregroundMark x1="43008" y1="87888" x2="43008" y2="87888"/>
                        <a14:foregroundMark x1="41953" y1="87578" x2="40897" y2="87578"/>
                        <a14:foregroundMark x1="40106" y1="87578" x2="36939" y2="86335"/>
                        <a14:foregroundMark x1="36939" y1="86335" x2="36939" y2="86335"/>
                        <a14:foregroundMark x1="36675" y1="85714" x2="35884" y2="82919"/>
                        <a14:foregroundMark x1="34828" y1="79503" x2="51715" y2="93168"/>
                        <a14:foregroundMark x1="52770" y1="85714" x2="53034" y2="94099"/>
                        <a14:foregroundMark x1="56728" y1="82298" x2="56201" y2="92547"/>
                        <a14:foregroundMark x1="49077" y1="22671" x2="51979" y2="21739"/>
                        <a14:foregroundMark x1="61741" y1="83230" x2="63061" y2="86957"/>
                        <a14:foregroundMark x1="59367" y1="74224" x2="59367" y2="74224"/>
                        <a14:foregroundMark x1="55673" y1="70807" x2="55673" y2="70807"/>
                        <a14:foregroundMark x1="39842" y1="76708" x2="31398" y2="72671"/>
                        <a14:foregroundMark x1="26121" y1="83230" x2="21108" y2="86646"/>
                        <a14:foregroundMark x1="25594" y1="79814" x2="21636" y2="81988"/>
                        <a14:foregroundMark x1="13720" y1="91615" x2="10554" y2="95342"/>
                        <a14:foregroundMark x1="17678" y1="84472" x2="22164" y2="84161"/>
                        <a14:foregroundMark x1="34828" y1="93168" x2="40633" y2="97516"/>
                        <a14:foregroundMark x1="6596" y1="94410" x2="3430" y2="96584"/>
                        <a14:foregroundMark x1="91029" y1="76398" x2="91557" y2="87888"/>
                        <a14:foregroundMark x1="94195" y1="74534" x2="93668" y2="85714"/>
                        <a14:foregroundMark x1="84433" y1="79814" x2="80739" y2="87578"/>
                        <a14:foregroundMark x1="92876" y1="81677" x2="93931" y2="87578"/>
                        <a14:foregroundMark x1="97889" y1="82609" x2="97889" y2="82609"/>
                        <a14:foregroundMark x1="86544" y1="88199" x2="86544" y2="88199"/>
                        <a14:foregroundMark x1="84960" y1="86646" x2="84960" y2="86646"/>
                        <a14:foregroundMark x1="85752" y1="85093" x2="85752" y2="85093"/>
                        <a14:foregroundMark x1="88918" y1="85714" x2="82850" y2="73292"/>
                        <a14:foregroundMark x1="46702" y1="52484" x2="46702" y2="52484"/>
                        <a14:foregroundMark x1="50660" y1="53106" x2="50660" y2="53106"/>
                        <a14:foregroundMark x1="54090" y1="52795" x2="54090" y2="52795"/>
                        <a14:foregroundMark x1="58047" y1="51863" x2="58047" y2="51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089" b="22974"/>
          <a:stretch/>
        </p:blipFill>
        <p:spPr bwMode="auto">
          <a:xfrm>
            <a:off x="154186" y="4495576"/>
            <a:ext cx="2632045" cy="23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7EB972-2114-43E2-8F85-FE89BE696B4A}"/>
              </a:ext>
            </a:extLst>
          </p:cNvPr>
          <p:cNvSpPr/>
          <p:nvPr/>
        </p:nvSpPr>
        <p:spPr>
          <a:xfrm>
            <a:off x="154186" y="501134"/>
            <a:ext cx="431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They knock me out when I'm down there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781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10407-82DF-4F7C-93BF-1EA0C4898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8DCDDF-2FA2-422C-9A48-EA37142F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4" descr="Le célèbre salon des Simpson réimaginé dans 6 styles design différents">
            <a:extLst>
              <a:ext uri="{FF2B5EF4-FFF2-40B4-BE49-F238E27FC236}">
                <a16:creationId xmlns:a16="http://schemas.microsoft.com/office/drawing/2014/main" id="{DB0E1830-0EC7-43B4-86DA-376973D1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1415" y="-3325802"/>
            <a:ext cx="28082431" cy="157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ltimate 6er | The Simpsons">
            <a:extLst>
              <a:ext uri="{FF2B5EF4-FFF2-40B4-BE49-F238E27FC236}">
                <a16:creationId xmlns:a16="http://schemas.microsoft.com/office/drawing/2014/main" id="{FBA79546-5F56-492B-907D-73A6A5FC1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6" b="97835" l="1439" r="74760">
                        <a14:foregroundMark x1="8273" y1="10433" x2="19844" y2="40354"/>
                        <a14:foregroundMark x1="19844" y1="40354" x2="26019" y2="95177"/>
                        <a14:foregroundMark x1="7794" y1="16240" x2="16187" y2="38189"/>
                        <a14:foregroundMark x1="9772" y1="30315" x2="9772" y2="30315"/>
                        <a14:foregroundMark x1="9113" y1="33858" x2="8453" y2="17815"/>
                        <a14:foregroundMark x1="8453" y1="17815" x2="19664" y2="12598"/>
                        <a14:foregroundMark x1="19664" y1="12598" x2="27338" y2="19094"/>
                        <a14:foregroundMark x1="22062" y1="20571" x2="33693" y2="37894"/>
                        <a14:foregroundMark x1="26259" y1="18406" x2="37890" y2="35335"/>
                        <a14:foregroundMark x1="34592" y1="24508" x2="36151" y2="39665"/>
                        <a14:foregroundMark x1="20743" y1="27067" x2="21763" y2="45177"/>
                        <a14:foregroundMark x1="21763" y1="45177" x2="23861" y2="45079"/>
                        <a14:foregroundMark x1="23861" y1="28839" x2="27338" y2="43996"/>
                        <a14:foregroundMark x1="27338" y1="43996" x2="27578" y2="43996"/>
                        <a14:foregroundMark x1="24700" y1="33169" x2="29137" y2="41437"/>
                        <a14:foregroundMark x1="6475" y1="48327" x2="3657" y2="69291"/>
                        <a14:foregroundMark x1="3657" y1="69291" x2="6355" y2="86122"/>
                        <a14:foregroundMark x1="6355" y1="86122" x2="16487" y2="96850"/>
                        <a14:foregroundMark x1="16487" y1="96850" x2="19005" y2="98031"/>
                        <a14:foregroundMark x1="1439" y1="81496" x2="1439" y2="81496"/>
                        <a14:foregroundMark x1="2578" y1="79626" x2="2578" y2="75689"/>
                        <a14:foregroundMark x1="2578" y1="72441" x2="2578" y2="70276"/>
                        <a14:foregroundMark x1="2098" y1="60531" x2="2338" y2="59154"/>
                        <a14:foregroundMark x1="6295" y1="45768" x2="6295" y2="45768"/>
                        <a14:foregroundMark x1="10432" y1="42520" x2="10432" y2="42520"/>
                        <a14:foregroundMark x1="5815" y1="80413" x2="17026" y2="86122"/>
                        <a14:foregroundMark x1="8693" y1="71063" x2="22962" y2="80709"/>
                        <a14:foregroundMark x1="33933" y1="94094" x2="44065" y2="92815"/>
                        <a14:foregroundMark x1="44065" y1="92815" x2="65408" y2="72047"/>
                        <a14:foregroundMark x1="65408" y1="72047" x2="68165" y2="65945"/>
                        <a14:foregroundMark x1="57614" y1="92323" x2="57614" y2="92323"/>
                        <a14:foregroundMark x1="62470" y1="95177" x2="62470" y2="95177"/>
                        <a14:foregroundMark x1="66847" y1="72835" x2="63129" y2="45079"/>
                        <a14:foregroundMark x1="58094" y1="23130" x2="58094" y2="23130"/>
                        <a14:foregroundMark x1="55216" y1="22047" x2="55216" y2="22047"/>
                        <a14:foregroundMark x1="51499" y1="21260" x2="51499" y2="21260"/>
                        <a14:foregroundMark x1="49760" y1="21260" x2="49760" y2="21260"/>
                        <a14:foregroundMark x1="52158" y1="19882" x2="52158" y2="19882"/>
                        <a14:foregroundMark x1="55875" y1="21260" x2="56775" y2="21260"/>
                        <a14:foregroundMark x1="55456" y1="19488" x2="56115" y2="19488"/>
                        <a14:foregroundMark x1="53058" y1="39272" x2="60552" y2="52067"/>
                        <a14:foregroundMark x1="60552" y1="52067" x2="62050" y2="59154"/>
                        <a14:foregroundMark x1="47962" y1="43602" x2="51499" y2="45472"/>
                        <a14:foregroundMark x1="47542" y1="39665" x2="48621" y2="30315"/>
                        <a14:foregroundMark x1="50600" y1="39665" x2="50180" y2="29232"/>
                        <a14:foregroundMark x1="51259" y1="32087" x2="50839" y2="27067"/>
                        <a14:foregroundMark x1="65108" y1="45472" x2="69065" y2="59843"/>
                        <a14:foregroundMark x1="70564" y1="47638" x2="73022" y2="60925"/>
                        <a14:foregroundMark x1="72122" y1="68504" x2="65108" y2="83661"/>
                        <a14:foregroundMark x1="73022" y1="61319" x2="73201" y2="68504"/>
                        <a14:foregroundMark x1="55635" y1="78248" x2="36811" y2="72146"/>
                        <a14:foregroundMark x1="39448" y1="65650" x2="39448" y2="65650"/>
                        <a14:foregroundMark x1="29137" y1="17717" x2="17926" y2="7579"/>
                        <a14:foregroundMark x1="14628" y1="14075" x2="14628" y2="14075"/>
                        <a14:foregroundMark x1="14628" y1="9744" x2="14628" y2="9744"/>
                        <a14:foregroundMark x1="15288" y1="4724" x2="15288" y2="4724"/>
                        <a14:foregroundMark x1="63369" y1="60925" x2="56715" y2="75886"/>
                        <a14:foregroundMark x1="56715" y1="75886" x2="52578" y2="79331"/>
                        <a14:foregroundMark x1="74760" y1="65256" x2="74760" y2="65256"/>
                        <a14:foregroundMark x1="5635" y1="88287" x2="14688" y2="94193"/>
                        <a14:foregroundMark x1="14688" y1="94193" x2="27338" y2="92618"/>
                        <a14:foregroundMark x1="27338" y1="92618" x2="35492" y2="87205"/>
                        <a14:foregroundMark x1="29556" y1="76378" x2="38309" y2="82874"/>
                        <a14:foregroundMark x1="42506" y1="68898" x2="42506" y2="68898"/>
                        <a14:foregroundMark x1="39448" y1="66339" x2="39448" y2="66339"/>
                        <a14:foregroundMark x1="47542" y1="67421" x2="47542" y2="67421"/>
                        <a14:foregroundMark x1="50600" y1="69587" x2="41607" y2="69587"/>
                        <a14:foregroundMark x1="9772" y1="93012" x2="8273" y2="95472"/>
                        <a14:foregroundMark x1="31954" y1="21260" x2="33034" y2="25295"/>
                        <a14:foregroundMark x1="26259" y1="77461" x2="36331" y2="83071"/>
                        <a14:foregroundMark x1="36331" y1="83071" x2="37650" y2="86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192"/>
          <a:stretch/>
        </p:blipFill>
        <p:spPr bwMode="auto">
          <a:xfrm>
            <a:off x="-1559297" y="-1557247"/>
            <a:ext cx="13479153" cy="115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D1A60E-948D-4695-A066-F94404840E16}"/>
              </a:ext>
            </a:extLst>
          </p:cNvPr>
          <p:cNvSpPr/>
          <p:nvPr/>
        </p:nvSpPr>
        <p:spPr>
          <a:xfrm>
            <a:off x="6509657" y="-25942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Midwest farmer's daughters really make you feel alright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53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04814-3D0E-4A4A-AAFE-BCBA3542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The Simpsons - Homer Drunk Dancing - YouTube">
            <a:extLst>
              <a:ext uri="{FF2B5EF4-FFF2-40B4-BE49-F238E27FC236}">
                <a16:creationId xmlns:a16="http://schemas.microsoft.com/office/drawing/2014/main" id="{D2A59E88-42E3-4B9B-A2B5-D3108574A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16B95B-2E43-4836-8061-2CC58BAB8C9D}"/>
              </a:ext>
            </a:extLst>
          </p:cNvPr>
          <p:cNvSpPr/>
          <p:nvPr/>
        </p:nvSpPr>
        <p:spPr>
          <a:xfrm>
            <a:off x="4223672" y="561068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 the Northern girls with the way they kiss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876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B959E-BC7E-4EBA-A136-182B1512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15412-5106-4378-861A-E04E7D22E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Which of Homer Simpson's Drinking Buddies are You? | Zoo">
            <a:extLst>
              <a:ext uri="{FF2B5EF4-FFF2-40B4-BE49-F238E27FC236}">
                <a16:creationId xmlns:a16="http://schemas.microsoft.com/office/drawing/2014/main" id="{4518E174-14C4-4650-A592-C9BD0FEB7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1279" y="0"/>
            <a:ext cx="18624276" cy="104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A5F59A-2BA1-4058-986D-1BA28504037E}"/>
              </a:ext>
            </a:extLst>
          </p:cNvPr>
          <p:cNvSpPr/>
          <p:nvPr/>
        </p:nvSpPr>
        <p:spPr>
          <a:xfrm>
            <a:off x="2646134" y="7326477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They keep their boyfriends warm at night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4242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0B2F6-C7F1-4065-8F2D-67A72A16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5C28FE-F7D6-4B3B-AE26-E97858AEE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The Simpsons Convinced Disney to Let Goofy &amp; Homer Drink Beer Together -  Variety">
            <a:extLst>
              <a:ext uri="{FF2B5EF4-FFF2-40B4-BE49-F238E27FC236}">
                <a16:creationId xmlns:a16="http://schemas.microsoft.com/office/drawing/2014/main" id="{F59E69A6-EB71-496C-9FC6-6CC743C3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175" y="0"/>
            <a:ext cx="13933033" cy="82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63D72-9B1C-4D3A-80C7-B190FD67CBFC}"/>
              </a:ext>
            </a:extLst>
          </p:cNvPr>
          <p:cNvSpPr/>
          <p:nvPr/>
        </p:nvSpPr>
        <p:spPr>
          <a:xfrm>
            <a:off x="2064127" y="4100588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 wish they all could be California girls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10657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82</Words>
  <Application>Microsoft Office PowerPoint</Application>
  <PresentationFormat>Grand écran</PresentationFormat>
  <Paragraphs>12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Storyboard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3</cp:revision>
  <dcterms:created xsi:type="dcterms:W3CDTF">2022-11-17T15:29:04Z</dcterms:created>
  <dcterms:modified xsi:type="dcterms:W3CDTF">2022-11-17T15:49:00Z</dcterms:modified>
</cp:coreProperties>
</file>