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2EFCF1-8BCE-4C89-B1D8-CFFBC0D26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A2937E-674E-4436-817D-2754B6819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E1265B-69AC-4E35-B8F3-E53A36A8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F46248-84AD-4D9B-B0C7-383A76C2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834CE8-C8CE-4475-83E6-73C269F1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843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9BCAA5-C090-4FCB-A9A4-47AECD5B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A196F6B-CFF3-4C85-A22B-28FE7BB87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191701-88CF-40F7-A866-E6E69892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AC716A-DDE7-4737-BD14-5D8002B61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23E9C7-0D27-4E9D-9DF1-2172EC2A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25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A4AD69-AABA-46B5-B42C-A7EB95465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D6A85A-E906-4042-B99B-2A2CDBBA1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CCBC24-C4F3-46BD-975B-032B3518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1AAF87-E367-42A0-B346-448CD8DB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3F601E-C467-4E6B-9C54-E75CED9D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139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49601F-4FEC-4DDD-8364-6419413D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C6A1F1-C1E3-4167-9845-19E173025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A93639-2BBC-4D6B-8DFF-026437FE4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85B9F4-486B-4F00-BC7C-298B18E4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EF2A38-C1A2-44A1-8F87-77D78857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536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1AABCF-842F-4B39-BF97-5B8D31A3D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0192E1-690A-4AB3-B8C0-1C9C80268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A15BC9-B516-464E-B82C-6658F240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4F4FB2-F7DE-4F76-9A05-74135347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2DC32D-CF08-4081-ACD1-68C15638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476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56E9F-8424-45C5-B2EC-D8BB764B4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055CCB-3147-457F-90D4-E695B7320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3780456-F90B-4F08-8DE5-A02FCEDE3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25CB45-44C0-419A-8994-60CA66A67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B0ABD1-8A77-427E-992B-2768930C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5E221A-89E4-430D-AB38-BCC860E5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04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1C4F5A-E52B-44C6-84C5-DC102E8A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BF6031-B3C0-416E-B589-1DEA423F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62EC2FA-920E-4DDD-9AE9-FA6249C06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891163-F32B-4F32-8BBC-C628C7FBD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24F1171-E116-4503-83C7-190D4E8A7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2C2D581-33F7-4033-9346-8863A38D0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F1410C9-60A3-44E5-A852-4BCB3D4C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C51C13-D9EE-4201-B6E8-EF00468A4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801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6BFE40-DA40-4C40-808A-E9C04C5A6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53F15FD-33C0-4379-B09F-34582683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222217B-03F0-4EC1-9DD1-496692D1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74E1BE-F0D6-4E39-91E8-93004057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969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2A23C4-6233-4862-A885-00E276FF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C19F46-F6E0-47F6-8A61-5E24F1FF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6AC36A8-D208-4D41-900F-27D320F7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9051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0E688B-60C9-47A9-BBE7-055E41FD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1FD748-3A2F-45F6-9B80-BAB8CA8A8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C9167B-4D75-4833-A755-A333410D8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1F5E94-8CD1-460E-A4E4-6248D226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7F64BC-C8C8-43C1-8FF1-3F35B2F6B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3AFF86-CA5F-4FCF-A2AE-A34564D4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732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B9C208-33DD-4C46-B63C-CFA9C270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67FF17-8133-46B9-A36B-634A73D92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98E0F4-7E4A-4D26-B86A-84DF485A0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4AA21D-DC75-4D9C-A549-1FEB8D3A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9A4749F-A453-4305-8728-9D2681D19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8F52C2-BF7C-4F04-B64C-27C9A531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258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612362-5878-43AB-9B17-317084F44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D64F14-ADF9-466E-A266-5E74B0597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BBD31D-E36D-48FC-BF27-109A02790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AD92A-F5A0-4430-838F-8AB9309D19DA}" type="datetimeFigureOut">
              <a:rPr lang="fr-CA" smtClean="0"/>
              <a:t>2022-09-22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BDB430-209A-4F22-9C1A-943F8A718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5CB45-060D-48A6-A554-C76ED74E8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E78D1-F8C7-46BE-91B5-434B510127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6082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23FEA45-233A-4D6B-8269-E2A32598C95B}"/>
              </a:ext>
            </a:extLst>
          </p:cNvPr>
          <p:cNvSpPr txBox="1"/>
          <p:nvPr/>
        </p:nvSpPr>
        <p:spPr>
          <a:xfrm>
            <a:off x="690282" y="382012"/>
            <a:ext cx="10811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9600" dirty="0"/>
              <a:t>Phénomènes </a:t>
            </a:r>
          </a:p>
          <a:p>
            <a:pPr algn="ctr"/>
            <a:r>
              <a:rPr lang="fr-CA" sz="9600" dirty="0"/>
              <a:t>Fait par Antoine</a:t>
            </a:r>
          </a:p>
        </p:txBody>
      </p:sp>
    </p:spTree>
    <p:extLst>
      <p:ext uri="{BB962C8B-B14F-4D97-AF65-F5344CB8AC3E}">
        <p14:creationId xmlns:p14="http://schemas.microsoft.com/office/powerpoint/2010/main" val="316318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0+ 4K Aurora Borealis Wallpapers | Background Images">
            <a:extLst>
              <a:ext uri="{FF2B5EF4-FFF2-40B4-BE49-F238E27FC236}">
                <a16:creationId xmlns:a16="http://schemas.microsoft.com/office/drawing/2014/main" id="{96689F4E-73CF-4661-8ACF-2B64CA83B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A75406-4AC7-4C8A-99EB-3E310A85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Les</a:t>
            </a:r>
            <a:r>
              <a:rPr lang="fr-CA" sz="6600" dirty="0">
                <a:latin typeface="Berlin Sans FB" panose="020E0602020502020306" pitchFamily="34" charset="0"/>
              </a:rPr>
              <a:t> </a:t>
            </a:r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Aurores</a:t>
            </a:r>
            <a:r>
              <a:rPr lang="fr-CA" sz="6600" dirty="0">
                <a:latin typeface="Berlin Sans FB" panose="020E0602020502020306" pitchFamily="34" charset="0"/>
              </a:rPr>
              <a:t> </a:t>
            </a:r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Boréales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40194-C903-4B54-95C4-A3FD6F0A0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7260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e pluie d'étoiles filantes va s'abattre sur le Québec début novembre et  ça s'annonce WOW - Narcity">
            <a:extLst>
              <a:ext uri="{FF2B5EF4-FFF2-40B4-BE49-F238E27FC236}">
                <a16:creationId xmlns:a16="http://schemas.microsoft.com/office/drawing/2014/main" id="{E4A7FFA4-972F-407E-B0CA-0C692FD62E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6C03D21-C1D6-462C-B9B4-1E31048DA232}"/>
              </a:ext>
            </a:extLst>
          </p:cNvPr>
          <p:cNvSpPr txBox="1">
            <a:spLocks/>
          </p:cNvSpPr>
          <p:nvPr/>
        </p:nvSpPr>
        <p:spPr>
          <a:xfrm>
            <a:off x="334384" y="5094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Les</a:t>
            </a:r>
            <a:r>
              <a:rPr lang="fr-CA" sz="6600" dirty="0">
                <a:latin typeface="Berlin Sans FB" panose="020E0602020502020306" pitchFamily="34" charset="0"/>
              </a:rPr>
              <a:t> </a:t>
            </a:r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Étoiles Filantes</a:t>
            </a:r>
          </a:p>
        </p:txBody>
      </p:sp>
    </p:spTree>
    <p:extLst>
      <p:ext uri="{BB962C8B-B14F-4D97-AF65-F5344CB8AC3E}">
        <p14:creationId xmlns:p14="http://schemas.microsoft.com/office/powerpoint/2010/main" val="356458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3E4AB29-2DFD-420A-AC1D-EE33802C2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6377" y="378608"/>
            <a:ext cx="7859246" cy="610078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E589169C-EA29-419C-B918-866F17AACE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Les</a:t>
            </a:r>
            <a:r>
              <a:rPr lang="fr-CA" sz="6600" dirty="0">
                <a:latin typeface="Berlin Sans FB" panose="020E0602020502020306" pitchFamily="34" charset="0"/>
              </a:rPr>
              <a:t> </a:t>
            </a:r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Province</a:t>
            </a:r>
          </a:p>
        </p:txBody>
      </p:sp>
    </p:spTree>
    <p:extLst>
      <p:ext uri="{BB962C8B-B14F-4D97-AF65-F5344CB8AC3E}">
        <p14:creationId xmlns:p14="http://schemas.microsoft.com/office/powerpoint/2010/main" val="289987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F96568F-80A4-44CE-A33C-D0147596F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000" y="850792"/>
            <a:ext cx="5380000" cy="515641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59BE179-927F-4B57-8891-265071D93A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56703" y="773916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600" dirty="0">
                <a:solidFill>
                  <a:schemeClr val="bg1"/>
                </a:solidFill>
                <a:latin typeface="Berlin Sans FB" panose="020E0602020502020306" pitchFamily="34" charset="0"/>
              </a:rPr>
              <a:t>MRC</a:t>
            </a:r>
          </a:p>
        </p:txBody>
      </p:sp>
    </p:spTree>
    <p:extLst>
      <p:ext uri="{BB962C8B-B14F-4D97-AF65-F5344CB8AC3E}">
        <p14:creationId xmlns:p14="http://schemas.microsoft.com/office/powerpoint/2010/main" val="284175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2875EAD-BC48-4BD8-A2BD-7EA98BF2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60" y="945048"/>
            <a:ext cx="6838950" cy="5419725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8B9950B2-4C89-4F6F-A6AC-B27DEE8497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87874" y="1198459"/>
            <a:ext cx="10515600" cy="1325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6600" dirty="0">
                <a:solidFill>
                  <a:schemeClr val="bg1"/>
                </a:solidFill>
                <a:highlight>
                  <a:srgbClr val="000000"/>
                </a:highlight>
                <a:latin typeface="Berlin Sans FB" panose="020E0602020502020306" pitchFamily="34" charset="0"/>
              </a:rPr>
              <a:t>Localité</a:t>
            </a:r>
          </a:p>
        </p:txBody>
      </p:sp>
    </p:spTree>
    <p:extLst>
      <p:ext uri="{BB962C8B-B14F-4D97-AF65-F5344CB8AC3E}">
        <p14:creationId xmlns:p14="http://schemas.microsoft.com/office/powerpoint/2010/main" val="3432901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14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Berlin Sans FB</vt:lpstr>
      <vt:lpstr>Calibri</vt:lpstr>
      <vt:lpstr>Calibri Light</vt:lpstr>
      <vt:lpstr>Thème Office</vt:lpstr>
      <vt:lpstr>Présentation PowerPoint</vt:lpstr>
      <vt:lpstr>Les Aurores Boréales</vt:lpstr>
      <vt:lpstr>Présentation PowerPoint</vt:lpstr>
      <vt:lpstr>Les Province</vt:lpstr>
      <vt:lpstr>MRC</vt:lpstr>
      <vt:lpstr>Localité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4</cp:revision>
  <dcterms:created xsi:type="dcterms:W3CDTF">2022-09-22T14:14:41Z</dcterms:created>
  <dcterms:modified xsi:type="dcterms:W3CDTF">2022-09-22T14:33:44Z</dcterms:modified>
</cp:coreProperties>
</file>