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97FB27-B316-49B6-AB68-683B6726B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160FA5-5789-4D22-8B9A-603A0DB44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5D5F1D-798C-475C-BB05-90C6D038D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4E47-1CE9-4EE9-A524-52E0E43DF77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D6F66A-4326-4834-89F3-760E0EF54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A7F45C-7942-44F2-9326-8D3E4C00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0342-27BF-4207-94C7-8079935C9F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343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F3C502-478A-4221-9632-752C81ED7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5E649B-E58B-4FF0-868D-FCE6010DE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717DB8-EACC-413C-AD59-B54C3C97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4E47-1CE9-4EE9-A524-52E0E43DF77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9B884B-CAD7-4C8E-BFFE-33EAD798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72A103-D543-4AEB-AB66-40B05F67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0342-27BF-4207-94C7-8079935C9F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789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F599F12-C05C-48EE-920A-7FA8DDF09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47B28E-8DE4-40AF-806E-022FE5308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910552-6CCD-4737-9505-5C358BD2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4E47-1CE9-4EE9-A524-52E0E43DF77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972AAD-46C7-4EBE-94C2-E57E5E4C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DDF9B1-48AF-48CB-9109-E32CAF8C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0342-27BF-4207-94C7-8079935C9F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53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7C603-EE83-41C8-AD57-662246FF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08EF6E-7F97-43FE-9CAF-24220180C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02EC7D-A892-49DC-A6A5-9D0B7CCE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4E47-1CE9-4EE9-A524-52E0E43DF77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7F399B-46F8-48C7-8815-FA119751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381953-DF4A-41D7-81A2-25210333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0342-27BF-4207-94C7-8079935C9F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136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2C5BA-BFF8-486C-9B59-23DF3992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5D1A9-E96C-41DF-829F-56FBB33EE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C1B1EF-6EC7-468C-8DBE-4C63759C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4E47-1CE9-4EE9-A524-52E0E43DF77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9125B2-7E33-409E-A401-059B339A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122D31-B092-43B0-BF8B-757C83C3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0342-27BF-4207-94C7-8079935C9F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434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4CFA63-35FC-497C-B488-D7076B82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3FA2D8-98A9-4846-BF86-40159C479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CDF700-9774-46C7-B679-2A25F0A74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766397-FEA9-4FDD-83FE-0A4679D0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4E47-1CE9-4EE9-A524-52E0E43DF77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1541C2-8D3E-40A9-B5A2-A87829740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D95E2C-A56F-48D5-8E7B-1020D3D5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0342-27BF-4207-94C7-8079935C9F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844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A8F52C-B067-4234-AAA5-6E58D422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6A16FA-A76E-47C1-9777-4EF943F6A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916B87-88CB-4343-A3B7-022759BD1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F2E6F3-AFF1-435F-98C6-2D56D265B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87855B-EF1E-481D-A77D-C56DBBF19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06618A4-DF01-4C8A-89E3-0F341D277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4E47-1CE9-4EE9-A524-52E0E43DF77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CC5E4EB-93FB-4DB2-A0AA-F7494C17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0A5E6A1-7AF6-401E-98B0-51767212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0342-27BF-4207-94C7-8079935C9F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348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1D4415-CCB2-46B3-9B7B-B0344355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DD75E6-19BA-4967-B835-BEDDE9D1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4E47-1CE9-4EE9-A524-52E0E43DF77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DCA3F6-8ECD-4556-B141-28E3A34E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1B5B87-52B6-4AF0-99CE-741548BF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0342-27BF-4207-94C7-8079935C9F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758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D0195AA-54B7-4BC7-AFFE-938D89D6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4E47-1CE9-4EE9-A524-52E0E43DF77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8C6FE2-2DBD-4724-B274-29B55871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61C347-1F1B-473F-818D-8963FCA42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0342-27BF-4207-94C7-8079935C9F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209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F1BBA-6A5D-4DD0-AFB5-8F6CC7FB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C275B1-DA14-41CA-93BE-6DA35CAA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8D1846-EE2A-48BB-8AD5-2D474FCB0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0DE806-ABBC-4A35-9D43-D88A751C8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4E47-1CE9-4EE9-A524-52E0E43DF77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785535-C66B-4D0B-8E41-DF75A16A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241EE9-76BA-4FC3-9B4F-5D9036DD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0342-27BF-4207-94C7-8079935C9F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132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CE4B4-7B20-425F-8A54-CFD09AE85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2A03055-7665-42C2-9371-73CF627DA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ADE76B-87E6-454C-9A87-32D74C3B1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2D3345-6E06-49C6-B9CF-31D3B4CDF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4E47-1CE9-4EE9-A524-52E0E43DF77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590C54-7002-45C1-813D-C43F341C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BC0D7B-CD1D-4344-9ED7-B819052B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0342-27BF-4207-94C7-8079935C9F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00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FFB10D8-38B5-4981-BC09-466DE71C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69066C-A6FF-41ED-845B-FD5F2A41D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9E1780-3CA7-4860-B4F1-2126A6B83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34E47-1CE9-4EE9-A524-52E0E43DF77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23F3BE-BC94-4A93-9C3F-4E4A77CBB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BB228D-D694-4FF5-A1D3-945843A80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0342-27BF-4207-94C7-8079935C9F2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157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1EF40-48B1-407B-825A-81D92A697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Minecraft </a:t>
            </a:r>
            <a:r>
              <a:rPr lang="fr-CA" dirty="0" err="1"/>
              <a:t>Bedwars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A559A1-BB27-4162-BFCE-4D22DED9EB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Gaming par Antoine</a:t>
            </a:r>
          </a:p>
        </p:txBody>
      </p:sp>
    </p:spTree>
    <p:extLst>
      <p:ext uri="{BB962C8B-B14F-4D97-AF65-F5344CB8AC3E}">
        <p14:creationId xmlns:p14="http://schemas.microsoft.com/office/powerpoint/2010/main" val="177682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C0E6C-D792-4C12-898C-159F2A52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Take</a:t>
            </a:r>
            <a:r>
              <a:rPr lang="fr-CA" dirty="0"/>
              <a:t> </a:t>
            </a:r>
            <a:r>
              <a:rPr lang="fr-CA" dirty="0" err="1"/>
              <a:t>Ingots</a:t>
            </a:r>
            <a:endParaRPr lang="fr-CA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052B944-C0EB-4E0E-BA58-AB96E5ABB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272" y="1825625"/>
            <a:ext cx="77714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71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B0A741-D83D-4916-8B0F-18E773BF2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Buy</a:t>
            </a:r>
            <a:r>
              <a:rPr lang="fr-CA" dirty="0"/>
              <a:t> Blocks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6FAC69F-3CA7-4ABE-B1ED-9684D115D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521" y="1825625"/>
            <a:ext cx="85349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27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BB4796-B585-448A-8969-874C2D3D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Protect</a:t>
            </a:r>
            <a:r>
              <a:rPr lang="fr-CA" dirty="0"/>
              <a:t> Base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4F07576-5934-4EED-863A-44EC869B7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376" y="1825625"/>
            <a:ext cx="84972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2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5731A5-E183-4382-9EB5-E710055BA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Build</a:t>
            </a:r>
            <a:r>
              <a:rPr lang="fr-CA" dirty="0"/>
              <a:t> Bridges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9CC1FCE-CF57-4A8B-A6A1-4817B72FB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521" y="1825625"/>
            <a:ext cx="85349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0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2B59CA-241D-43E8-ADDF-F4D22A73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Kill </a:t>
            </a:r>
            <a:r>
              <a:rPr lang="fr-CA" dirty="0" err="1"/>
              <a:t>enemie</a:t>
            </a:r>
            <a:endParaRPr lang="fr-CA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5D27BA2-B5AE-47AF-BCB0-8A7F2D485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532" y="1825625"/>
            <a:ext cx="84609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980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Minecraft Bedwars</vt:lpstr>
      <vt:lpstr>Take Ingots</vt:lpstr>
      <vt:lpstr>Buy Blocks </vt:lpstr>
      <vt:lpstr>Protect Base</vt:lpstr>
      <vt:lpstr>Build Bridges</vt:lpstr>
      <vt:lpstr>Kill enemie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Minecraft Bedwars</dc:title>
  <dc:creator>CSBE</dc:creator>
  <cp:lastModifiedBy>CSBE</cp:lastModifiedBy>
  <cp:revision>1</cp:revision>
  <dcterms:created xsi:type="dcterms:W3CDTF">2022-10-21T14:39:39Z</dcterms:created>
  <dcterms:modified xsi:type="dcterms:W3CDTF">2022-10-21T14:40:27Z</dcterms:modified>
</cp:coreProperties>
</file>