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E6DFB-AA3C-44FE-A777-6500AC946DFB}" v="792" dt="2022-01-07T19:29:02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1-11T20:46:38.87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14921 11060 16383 0 0,'0'4'0'0'0,"0"6"0"0"0,0 6 0 0 0,0 4 0 0 0,0 4 0 0 0,0 1 0 0 0,0 2 0 0 0,0 0 0 0 0,0 0 0 0 0,0-1 0 0 0,0 1 0 0 0,0-1 0 0 0,0 0 0 0 0,0 0 0 0 0,0 0 0 0 0,0 0 0 0 0,0-1 0 0 0,0 1 0 0 0,0 0 0 0 0,0 0 0 0 0,0 0 0 0 0,0-1 0 0 0,0 1 0 0 0,0 0 0 0 0,0 0 0 0 0,0 0 0 0 0,0-1 0 0 0,0 1 0 0 0,0 0 0 0 0,0 0 0 0 0,0 0 0 0 0,0-1 0 0 0,0 1 0 0 0,0 0 0 0 0,0 0 0 0 0,0 0 0 0 0,0 0 0 0 0,0-1 0 0 0,0 1 0 0 0,0 0 0 0 0,0 0 0 0 0,-4-5 0 0 0,-2-1 0 0 0,0 0 0 0 0,-3 2 0 0 0,0 0 0 0 0,2 2 0 0 0,1 1 0 0 0,3 0 0 0 0,1 1 0 0 0,1 0 0 0 0,1 0 0 0 0,0 0 0 0 0,0 0 0 0 0,1 0 0 0 0,-1 0 0 0 0,0 0 0 0 0,0 0 0 0 0,1 0 0 0 0,-1-1 0 0 0,0 1 0 0 0,0 0 0 0 0,0 0 0 0 0,0 0 0 0 0,4-5 0 0 0,6-5 0 0 0,6-2 0 0 0,4-3 0 0 0,4-3 0 0 0,1 2 0 0 0,2-2 0 0 0,0-2 0 0 0,0-1 0 0 0,-1-3 0 0 0,1 0 0 0 0,-1-2 0 0 0,0 0 0 0 0,0 0 0 0 0,0-1 0 0 0,0 1 0 0 0,-1 0 0 0 0,1 0 0 0 0,0-1 0 0 0,0 1 0 0 0,0 0 0 0 0,-1 0 0 0 0,1 0 0 0 0,0 0 0 0 0,0 0 0 0 0,0 0 0 0 0,-1 0 0 0 0,1 0 0 0 0,0 0 0 0 0,0 0 0 0 0,0 0 0 0 0,-1 0 0 0 0,1 0 0 0 0,0 5 0 0 0,0 1 0 0 0,0-1 0 0 0,0 0 0 0 0,-1-2 0 0 0,1-1 0 0 0,0-1 0 0 0,0-1 0 0 0,0 0 0 0 0,-1 0 0 0 0,1 0 0 0 0,0 0 0 0 0,0-1 0 0 0,0 1 0 0 0,-1 0 0 0 0,1 0 0 0 0,0 0 0 0 0,0 0 0 0 0,0 0 0 0 0,0 0 0 0 0,-1 0 0 0 0,1 0 0 0 0,0 0 0 0 0,0 0 0 0 0,0 0 0 0 0,-1 0 0 0 0,1 0 0 0 0,0 0 0 0 0,0 0 0 0 0,0 0 0 0 0,-1 0 0 0 0,1 0 0 0 0,0 0 0 0 0,0 0 0 0 0,0 0 0 0 0,-5 5 0 0 0,-1 0 0 0 0,0 1 0 0 0,-3 3 0 0 0,-4 4 0 0 0,-5 5 0 0 0,-4 3 0 0 0,-2 3 0 0 0,-2 2 0 0 0,0 0 0 0 0,-1 1 0 0 0,0-1 0 0 0,0 1 0 0 0,1-1 0 0 0,0 1 0 0 0,-1-1 0 0 0,1-1 0 0 0,0 1 0 0 0,0 0 0 0 0,0 0 0 0 0,0 0 0 0 0,0-1 0 0 0,0 1 0 0 0,0 0 0 0 0,0 0 0 0 0,0 0 0 0 0,0-1 0 0 0,0 1 0 0 0,0 0 0 0 0,0 0 0 0 0,0 0 0 0 0,0 0 0 0 0,0-1 0 0 0,0 1 0 0 0,0 0 0 0 0,0 0 0 0 0,0 0 0 0 0,0-1 0 0 0,0 1 0 0 0,0 0 0 0 0,0 0 0 0 0,0 0 0 0 0,0-1 0 0 0,0 1 0 0 0,0 0 0 0 0,0 0 0 0 0,0 0 0 0 0,0 0 0 0 0,0-1 0 0 0,0 1 0 0 0,0 0 0 0 0,0 0 0 0 0,0 0 0 0 0,0-1 0 0 0,0 1 0 0 0,5-4 0 0 0,1-2 0 0 0,-1 0 0 0 0,0 1 0 0 0,-2 2 0 0 0,-1 1 0 0 0,-1 0 0 0 0,-1 2 0 0 0,0 0 0 0 0,0 0 0 0 0,0-5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79CD06-89FD-47D8-A1D4-F15DD26CA3BB}"/>
              </a:ext>
            </a:extLst>
          </p:cNvPr>
          <p:cNvSpPr/>
          <p:nvPr/>
        </p:nvSpPr>
        <p:spPr>
          <a:xfrm>
            <a:off x="3148361" y="2525752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FC21C-39DF-4FA6-83BD-FE8EAA1F566C}"/>
              </a:ext>
            </a:extLst>
          </p:cNvPr>
          <p:cNvSpPr/>
          <p:nvPr/>
        </p:nvSpPr>
        <p:spPr>
          <a:xfrm>
            <a:off x="3148361" y="3808142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E2CF03-882A-4A79-9973-8610C9927F6C}"/>
              </a:ext>
            </a:extLst>
          </p:cNvPr>
          <p:cNvSpPr/>
          <p:nvPr/>
        </p:nvSpPr>
        <p:spPr>
          <a:xfrm>
            <a:off x="3733800" y="3808142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80419A-463C-429B-81C8-7097BA855D95}"/>
              </a:ext>
            </a:extLst>
          </p:cNvPr>
          <p:cNvSpPr/>
          <p:nvPr/>
        </p:nvSpPr>
        <p:spPr>
          <a:xfrm>
            <a:off x="3733800" y="4402873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C9E1BA-1C7D-4CAC-B0AA-CF41A0A15084}"/>
              </a:ext>
            </a:extLst>
          </p:cNvPr>
          <p:cNvSpPr/>
          <p:nvPr/>
        </p:nvSpPr>
        <p:spPr>
          <a:xfrm>
            <a:off x="3148361" y="4402873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145EBA-EABF-4885-940C-77926F73BBAA}"/>
              </a:ext>
            </a:extLst>
          </p:cNvPr>
          <p:cNvSpPr/>
          <p:nvPr/>
        </p:nvSpPr>
        <p:spPr>
          <a:xfrm>
            <a:off x="3148361" y="4997604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A2C65-E44B-4827-912F-8070D856DC6A}"/>
              </a:ext>
            </a:extLst>
          </p:cNvPr>
          <p:cNvSpPr/>
          <p:nvPr/>
        </p:nvSpPr>
        <p:spPr>
          <a:xfrm>
            <a:off x="3733800" y="4997604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1D68C9-C5E0-429C-8497-0065FDEFE8DF}"/>
              </a:ext>
            </a:extLst>
          </p:cNvPr>
          <p:cNvSpPr/>
          <p:nvPr/>
        </p:nvSpPr>
        <p:spPr>
          <a:xfrm>
            <a:off x="5109117" y="3808140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E8D7B7-2980-47DB-9D28-326E7ACFA7E6}"/>
              </a:ext>
            </a:extLst>
          </p:cNvPr>
          <p:cNvSpPr/>
          <p:nvPr/>
        </p:nvSpPr>
        <p:spPr>
          <a:xfrm>
            <a:off x="5694556" y="3808140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49A3F1-9C60-45EA-9C84-5277497CDE41}"/>
              </a:ext>
            </a:extLst>
          </p:cNvPr>
          <p:cNvSpPr/>
          <p:nvPr/>
        </p:nvSpPr>
        <p:spPr>
          <a:xfrm>
            <a:off x="6279995" y="3808140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9837A9-C3AE-4762-8970-29C045E3943C}"/>
              </a:ext>
            </a:extLst>
          </p:cNvPr>
          <p:cNvSpPr/>
          <p:nvPr/>
        </p:nvSpPr>
        <p:spPr>
          <a:xfrm>
            <a:off x="6865434" y="3808140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6546A3-356C-46CC-A49E-D4F299BB6BA4}"/>
              </a:ext>
            </a:extLst>
          </p:cNvPr>
          <p:cNvSpPr/>
          <p:nvPr/>
        </p:nvSpPr>
        <p:spPr>
          <a:xfrm>
            <a:off x="7450873" y="3808140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9084BD-9B70-4ED6-BABC-EA31900DF36C}"/>
              </a:ext>
            </a:extLst>
          </p:cNvPr>
          <p:cNvSpPr/>
          <p:nvPr/>
        </p:nvSpPr>
        <p:spPr>
          <a:xfrm>
            <a:off x="8036312" y="3808140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E314C0-DFFD-444D-9FB5-EF886757AB97}"/>
              </a:ext>
            </a:extLst>
          </p:cNvPr>
          <p:cNvSpPr/>
          <p:nvPr/>
        </p:nvSpPr>
        <p:spPr>
          <a:xfrm>
            <a:off x="5109117" y="4402871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6CB573-3383-4240-BF2C-169DC6923A0F}"/>
              </a:ext>
            </a:extLst>
          </p:cNvPr>
          <p:cNvSpPr/>
          <p:nvPr/>
        </p:nvSpPr>
        <p:spPr>
          <a:xfrm>
            <a:off x="5694556" y="4402871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2C2EA-0EA8-4615-A814-71E47C9C372F}"/>
              </a:ext>
            </a:extLst>
          </p:cNvPr>
          <p:cNvSpPr/>
          <p:nvPr/>
        </p:nvSpPr>
        <p:spPr>
          <a:xfrm>
            <a:off x="6279995" y="4402871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E9E7F1-ABB8-48FB-887A-1B2F40ECCCEC}"/>
              </a:ext>
            </a:extLst>
          </p:cNvPr>
          <p:cNvSpPr/>
          <p:nvPr/>
        </p:nvSpPr>
        <p:spPr>
          <a:xfrm>
            <a:off x="6865434" y="4402871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CBE361-2B5A-4B34-9EAE-A6239AFD2088}"/>
              </a:ext>
            </a:extLst>
          </p:cNvPr>
          <p:cNvSpPr/>
          <p:nvPr/>
        </p:nvSpPr>
        <p:spPr>
          <a:xfrm>
            <a:off x="7450873" y="4402871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8A649E-4AAC-4A41-8DB6-A7C66D209937}"/>
              </a:ext>
            </a:extLst>
          </p:cNvPr>
          <p:cNvSpPr/>
          <p:nvPr/>
        </p:nvSpPr>
        <p:spPr>
          <a:xfrm>
            <a:off x="8036312" y="4402871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106F9-5E83-4972-8407-A4865B2B47AA}"/>
              </a:ext>
            </a:extLst>
          </p:cNvPr>
          <p:cNvSpPr/>
          <p:nvPr/>
        </p:nvSpPr>
        <p:spPr>
          <a:xfrm>
            <a:off x="8036312" y="3213408"/>
            <a:ext cx="585439" cy="594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767D09-9DD2-49F4-A17D-2BEF4ED0A3AF}"/>
              </a:ext>
            </a:extLst>
          </p:cNvPr>
          <p:cNvSpPr txBox="1"/>
          <p:nvPr/>
        </p:nvSpPr>
        <p:spPr>
          <a:xfrm>
            <a:off x="3557007" y="1196665"/>
            <a:ext cx="648815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Tableau </a:t>
            </a:r>
            <a:r>
              <a:rPr lang="en-US" sz="2800" dirty="0" err="1"/>
              <a:t>Périodique</a:t>
            </a:r>
            <a:r>
              <a:rPr lang="en-US" sz="2800" dirty="0"/>
              <a:t> par </a:t>
            </a:r>
            <a:r>
              <a:rPr lang="en-US" sz="2800" dirty="0" err="1"/>
              <a:t>Mendeleiv</a:t>
            </a:r>
            <a:endParaRPr lang="en-US" sz="2800" dirty="0" err="1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670F7B11-D56D-43E1-B995-DC6DEA5FD514}"/>
                  </a:ext>
                </a:extLst>
              </p14:cNvPr>
              <p14:cNvContentPartPr/>
              <p14:nvPr/>
            </p14:nvContentPartPr>
            <p14:xfrm>
              <a:off x="5091742" y="3810000"/>
              <a:ext cx="657225" cy="118110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670F7B11-D56D-43E1-B995-DC6DEA5FD5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38434" y="3702201"/>
                <a:ext cx="764198" cy="1397058"/>
              </a:xfrm>
              <a:prstGeom prst="rect">
                <a:avLst/>
              </a:prstGeom>
            </p:spPr>
          </p:pic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490F7A8F-C2BC-425E-80F3-C34E2549BE4C}"/>
              </a:ext>
            </a:extLst>
          </p:cNvPr>
          <p:cNvSpPr txBox="1"/>
          <p:nvPr/>
        </p:nvSpPr>
        <p:spPr>
          <a:xfrm>
            <a:off x="3974016" y="278455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Métaux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B8B7FF0-B56A-4A54-B5AC-0EEC1C82EF1E}"/>
              </a:ext>
            </a:extLst>
          </p:cNvPr>
          <p:cNvSpPr txBox="1"/>
          <p:nvPr/>
        </p:nvSpPr>
        <p:spPr>
          <a:xfrm>
            <a:off x="6473747" y="275667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Non-</a:t>
            </a:r>
            <a:r>
              <a:rPr lang="en-US" dirty="0" err="1">
                <a:cs typeface="Calibri"/>
              </a:rPr>
              <a:t>Métaux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908D8C-5B2C-43BE-95D2-9029FF75FB0B}"/>
              </a:ext>
            </a:extLst>
          </p:cNvPr>
          <p:cNvSpPr txBox="1"/>
          <p:nvPr/>
        </p:nvSpPr>
        <p:spPr>
          <a:xfrm>
            <a:off x="5237820" y="514489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Métalloïdes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30AF8A8-F713-440E-85F2-BCB5CFEEAE0B}"/>
              </a:ext>
            </a:extLst>
          </p:cNvPr>
          <p:cNvSpPr txBox="1"/>
          <p:nvPr/>
        </p:nvSpPr>
        <p:spPr>
          <a:xfrm rot="17580000">
            <a:off x="2273454" y="495903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Alcalin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CB20BAC-F9EB-464A-9752-ADC4596DC791}"/>
              </a:ext>
            </a:extLst>
          </p:cNvPr>
          <p:cNvSpPr txBox="1"/>
          <p:nvPr/>
        </p:nvSpPr>
        <p:spPr>
          <a:xfrm rot="17580000">
            <a:off x="2903570" y="5855803"/>
            <a:ext cx="19254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Alcalno-terreux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61E058-E770-4935-B901-657FC0D9E817}"/>
              </a:ext>
            </a:extLst>
          </p:cNvPr>
          <p:cNvSpPr txBox="1"/>
          <p:nvPr/>
        </p:nvSpPr>
        <p:spPr>
          <a:xfrm rot="17580000">
            <a:off x="6741447" y="5038046"/>
            <a:ext cx="19254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Halogène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9805B3-56E4-40F6-AB2E-C63E8594C802}"/>
              </a:ext>
            </a:extLst>
          </p:cNvPr>
          <p:cNvSpPr txBox="1"/>
          <p:nvPr/>
        </p:nvSpPr>
        <p:spPr>
          <a:xfrm rot="17580000">
            <a:off x="7456984" y="5112387"/>
            <a:ext cx="19254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Gaz </a:t>
            </a:r>
            <a:r>
              <a:rPr lang="en-US" dirty="0" err="1">
                <a:cs typeface="Calibri"/>
              </a:rPr>
              <a:t>inertes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F2C35D7-18CB-4CDD-A13C-B0D12A6785CA}"/>
              </a:ext>
            </a:extLst>
          </p:cNvPr>
          <p:cNvSpPr txBox="1"/>
          <p:nvPr/>
        </p:nvSpPr>
        <p:spPr>
          <a:xfrm rot="17580000">
            <a:off x="7837983" y="5065924"/>
            <a:ext cx="19254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Gaz Rare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A53A3E9-0D0C-45A2-B828-8BF17FDDE4FE}"/>
              </a:ext>
            </a:extLst>
          </p:cNvPr>
          <p:cNvSpPr txBox="1"/>
          <p:nvPr/>
        </p:nvSpPr>
        <p:spPr>
          <a:xfrm>
            <a:off x="3178330" y="259289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H</a:t>
            </a:r>
          </a:p>
          <a:p>
            <a:r>
              <a:rPr lang="en-US" sz="800" dirty="0" err="1">
                <a:cs typeface="Calibri"/>
              </a:rPr>
              <a:t>Hydrogène</a:t>
            </a:r>
            <a:endParaRPr lang="en-US" sz="800">
              <a:cs typeface="Calibri"/>
            </a:endParaRPr>
          </a:p>
          <a:p>
            <a:r>
              <a:rPr lang="en-US" sz="800" dirty="0">
                <a:cs typeface="Calibri"/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F4BAB7B-BAF0-4F89-BA76-97291BF836E4}"/>
              </a:ext>
            </a:extLst>
          </p:cNvPr>
          <p:cNvSpPr txBox="1"/>
          <p:nvPr/>
        </p:nvSpPr>
        <p:spPr>
          <a:xfrm>
            <a:off x="8038403" y="328054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He</a:t>
            </a:r>
          </a:p>
          <a:p>
            <a:r>
              <a:rPr lang="en-US" sz="800" dirty="0" err="1">
                <a:cs typeface="Calibri"/>
              </a:rPr>
              <a:t>Hélium</a:t>
            </a:r>
          </a:p>
          <a:p>
            <a:r>
              <a:rPr lang="en-US" sz="800" dirty="0">
                <a:cs typeface="Calibri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97B149F-9FC3-4A29-8B8F-716674CEBB95}"/>
              </a:ext>
            </a:extLst>
          </p:cNvPr>
          <p:cNvSpPr txBox="1"/>
          <p:nvPr/>
        </p:nvSpPr>
        <p:spPr>
          <a:xfrm>
            <a:off x="3178329" y="387528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Li</a:t>
            </a:r>
          </a:p>
          <a:p>
            <a:r>
              <a:rPr lang="en-US" sz="800" dirty="0">
                <a:cs typeface="Calibri"/>
              </a:rPr>
              <a:t>Lithium</a:t>
            </a:r>
          </a:p>
          <a:p>
            <a:r>
              <a:rPr lang="en-US" sz="800" dirty="0">
                <a:cs typeface="Calibri"/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F05540A-4FE4-46CC-9682-E2C5EC98D063}"/>
              </a:ext>
            </a:extLst>
          </p:cNvPr>
          <p:cNvSpPr txBox="1"/>
          <p:nvPr/>
        </p:nvSpPr>
        <p:spPr>
          <a:xfrm>
            <a:off x="3735890" y="387528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Be</a:t>
            </a:r>
          </a:p>
          <a:p>
            <a:r>
              <a:rPr lang="en-US" sz="800" dirty="0" err="1">
                <a:cs typeface="Calibri"/>
              </a:rPr>
              <a:t>Béryllium</a:t>
            </a:r>
          </a:p>
          <a:p>
            <a:r>
              <a:rPr lang="en-US" sz="800" dirty="0">
                <a:cs typeface="Calibri"/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EA7B124-EF03-424D-9DFF-807C5BADED06}"/>
              </a:ext>
            </a:extLst>
          </p:cNvPr>
          <p:cNvSpPr txBox="1"/>
          <p:nvPr/>
        </p:nvSpPr>
        <p:spPr>
          <a:xfrm>
            <a:off x="5129792" y="387528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B</a:t>
            </a:r>
          </a:p>
          <a:p>
            <a:r>
              <a:rPr lang="en-US" sz="800" dirty="0">
                <a:cs typeface="Calibri"/>
              </a:rPr>
              <a:t>Bore</a:t>
            </a:r>
          </a:p>
          <a:p>
            <a:r>
              <a:rPr lang="en-US" sz="800" dirty="0">
                <a:cs typeface="Calibri"/>
              </a:rPr>
              <a:t>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E3652A2-9AFC-46B3-89CF-109937754186}"/>
              </a:ext>
            </a:extLst>
          </p:cNvPr>
          <p:cNvSpPr txBox="1"/>
          <p:nvPr/>
        </p:nvSpPr>
        <p:spPr>
          <a:xfrm>
            <a:off x="5678060" y="387528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C</a:t>
            </a:r>
          </a:p>
          <a:p>
            <a:r>
              <a:rPr lang="en-US" sz="800" dirty="0">
                <a:cs typeface="Calibri"/>
              </a:rPr>
              <a:t>Carbone</a:t>
            </a:r>
          </a:p>
          <a:p>
            <a:r>
              <a:rPr lang="en-US" sz="800" dirty="0">
                <a:cs typeface="Calibri"/>
              </a:rPr>
              <a:t>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975FFC5-1FF9-4B10-8256-AB4F22A7F5F0}"/>
              </a:ext>
            </a:extLst>
          </p:cNvPr>
          <p:cNvSpPr txBox="1"/>
          <p:nvPr/>
        </p:nvSpPr>
        <p:spPr>
          <a:xfrm>
            <a:off x="6282084" y="387528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N</a:t>
            </a:r>
          </a:p>
          <a:p>
            <a:r>
              <a:rPr lang="en-US" sz="800" dirty="0">
                <a:cs typeface="Calibri"/>
              </a:rPr>
              <a:t>Azote</a:t>
            </a:r>
          </a:p>
          <a:p>
            <a:r>
              <a:rPr lang="en-US" sz="800" dirty="0">
                <a:cs typeface="Calibri"/>
              </a:rPr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2F8C529-28A7-41A9-BC9E-3A10884094AE}"/>
              </a:ext>
            </a:extLst>
          </p:cNvPr>
          <p:cNvSpPr txBox="1"/>
          <p:nvPr/>
        </p:nvSpPr>
        <p:spPr>
          <a:xfrm>
            <a:off x="6867523" y="387528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O</a:t>
            </a:r>
          </a:p>
          <a:p>
            <a:r>
              <a:rPr lang="en-US" sz="800" dirty="0" err="1">
                <a:cs typeface="Calibri"/>
              </a:rPr>
              <a:t>Oxygène</a:t>
            </a:r>
          </a:p>
          <a:p>
            <a:r>
              <a:rPr lang="en-US" sz="800" dirty="0">
                <a:cs typeface="Calibri"/>
              </a:rPr>
              <a:t>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06EF081-6792-4738-BA8A-6A0C6C377408}"/>
              </a:ext>
            </a:extLst>
          </p:cNvPr>
          <p:cNvSpPr txBox="1"/>
          <p:nvPr/>
        </p:nvSpPr>
        <p:spPr>
          <a:xfrm>
            <a:off x="7434376" y="387527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F</a:t>
            </a:r>
          </a:p>
          <a:p>
            <a:r>
              <a:rPr lang="en-US" sz="800" dirty="0">
                <a:cs typeface="Calibri"/>
              </a:rPr>
              <a:t>Fluor</a:t>
            </a:r>
          </a:p>
          <a:p>
            <a:r>
              <a:rPr lang="en-US" sz="800" dirty="0">
                <a:cs typeface="Calibri"/>
              </a:rPr>
              <a:t>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257BBD-D853-4100-A534-326729DB9BCC}"/>
              </a:ext>
            </a:extLst>
          </p:cNvPr>
          <p:cNvSpPr txBox="1"/>
          <p:nvPr/>
        </p:nvSpPr>
        <p:spPr>
          <a:xfrm>
            <a:off x="8038400" y="387527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Ne</a:t>
            </a:r>
          </a:p>
          <a:p>
            <a:r>
              <a:rPr lang="en-US" sz="800" dirty="0">
                <a:cs typeface="Calibri"/>
              </a:rPr>
              <a:t>Neon</a:t>
            </a:r>
          </a:p>
          <a:p>
            <a:r>
              <a:rPr lang="en-US" sz="800" dirty="0">
                <a:cs typeface="Calibri"/>
              </a:rPr>
              <a:t>10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4587100-4F6D-4781-A9A0-91D2FFFE719A}"/>
              </a:ext>
            </a:extLst>
          </p:cNvPr>
          <p:cNvSpPr txBox="1"/>
          <p:nvPr/>
        </p:nvSpPr>
        <p:spPr>
          <a:xfrm>
            <a:off x="3178328" y="4470012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Na</a:t>
            </a:r>
          </a:p>
          <a:p>
            <a:r>
              <a:rPr lang="en-US" sz="800" dirty="0">
                <a:cs typeface="Calibri"/>
              </a:rPr>
              <a:t>Sodium</a:t>
            </a:r>
          </a:p>
          <a:p>
            <a:r>
              <a:rPr lang="en-US" sz="800" dirty="0">
                <a:cs typeface="Calibri"/>
              </a:rPr>
              <a:t>11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0C0BA9D-6319-489A-9793-0B81F6C1064C}"/>
              </a:ext>
            </a:extLst>
          </p:cNvPr>
          <p:cNvSpPr txBox="1"/>
          <p:nvPr/>
        </p:nvSpPr>
        <p:spPr>
          <a:xfrm>
            <a:off x="3717303" y="447001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Mg</a:t>
            </a:r>
          </a:p>
          <a:p>
            <a:r>
              <a:rPr lang="en-US" sz="800" dirty="0" err="1">
                <a:cs typeface="Calibri"/>
              </a:rPr>
              <a:t>Magnésium</a:t>
            </a:r>
          </a:p>
          <a:p>
            <a:r>
              <a:rPr lang="en-US" sz="800" dirty="0">
                <a:cs typeface="Calibri"/>
              </a:rPr>
              <a:t>12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128C684-8BE0-406D-8280-7DC97E8AC223}"/>
              </a:ext>
            </a:extLst>
          </p:cNvPr>
          <p:cNvSpPr txBox="1"/>
          <p:nvPr/>
        </p:nvSpPr>
        <p:spPr>
          <a:xfrm>
            <a:off x="5129791" y="447001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cs typeface="Calibri"/>
              </a:rPr>
              <a:t>Al</a:t>
            </a:r>
          </a:p>
          <a:p>
            <a:r>
              <a:rPr lang="en-US" sz="800" dirty="0" err="1">
                <a:cs typeface="Calibri"/>
              </a:rPr>
              <a:t>Aluminium</a:t>
            </a:r>
          </a:p>
          <a:p>
            <a:r>
              <a:rPr lang="en-US" sz="800" dirty="0">
                <a:cs typeface="Calibri"/>
              </a:rPr>
              <a:t>13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C765842-8BA6-4BFE-B800-62A056EA99FF}"/>
              </a:ext>
            </a:extLst>
          </p:cNvPr>
          <p:cNvSpPr txBox="1"/>
          <p:nvPr/>
        </p:nvSpPr>
        <p:spPr>
          <a:xfrm>
            <a:off x="5678059" y="447001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Si</a:t>
            </a:r>
          </a:p>
          <a:p>
            <a:r>
              <a:rPr lang="en-US" sz="800" dirty="0" err="1">
                <a:cs typeface="Calibri"/>
              </a:rPr>
              <a:t>Silicium</a:t>
            </a:r>
          </a:p>
          <a:p>
            <a:r>
              <a:rPr lang="en-US" sz="800" dirty="0">
                <a:cs typeface="Calibri"/>
              </a:rPr>
              <a:t>14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19B48B-45E5-43C3-98DF-17184F517C3C}"/>
              </a:ext>
            </a:extLst>
          </p:cNvPr>
          <p:cNvSpPr txBox="1"/>
          <p:nvPr/>
        </p:nvSpPr>
        <p:spPr>
          <a:xfrm>
            <a:off x="6282084" y="4470012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P</a:t>
            </a:r>
          </a:p>
          <a:p>
            <a:r>
              <a:rPr lang="en-US" sz="800" dirty="0" err="1">
                <a:cs typeface="Calibri"/>
              </a:rPr>
              <a:t>Phosphore</a:t>
            </a:r>
          </a:p>
          <a:p>
            <a:r>
              <a:rPr lang="en-US" sz="800" dirty="0">
                <a:cs typeface="Calibri"/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99D9C3-6609-4FD6-9AB2-951CBAD9FD91}"/>
              </a:ext>
            </a:extLst>
          </p:cNvPr>
          <p:cNvSpPr txBox="1"/>
          <p:nvPr/>
        </p:nvSpPr>
        <p:spPr>
          <a:xfrm>
            <a:off x="6867523" y="447001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S</a:t>
            </a:r>
          </a:p>
          <a:p>
            <a:r>
              <a:rPr lang="en-US" sz="800" dirty="0" err="1">
                <a:cs typeface="Calibri"/>
              </a:rPr>
              <a:t>Soufre</a:t>
            </a:r>
          </a:p>
          <a:p>
            <a:r>
              <a:rPr lang="en-US" sz="800" dirty="0">
                <a:cs typeface="Calibri"/>
              </a:rPr>
              <a:t>16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D0F5EF-2493-4FAC-850D-8DBBBE8045ED}"/>
              </a:ext>
            </a:extLst>
          </p:cNvPr>
          <p:cNvSpPr txBox="1"/>
          <p:nvPr/>
        </p:nvSpPr>
        <p:spPr>
          <a:xfrm>
            <a:off x="7452962" y="447001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Cl</a:t>
            </a:r>
          </a:p>
          <a:p>
            <a:r>
              <a:rPr lang="en-US" sz="800" dirty="0">
                <a:cs typeface="Calibri"/>
              </a:rPr>
              <a:t>Chlore</a:t>
            </a:r>
          </a:p>
          <a:p>
            <a:r>
              <a:rPr lang="en-US" sz="800" dirty="0">
                <a:cs typeface="Calibri"/>
              </a:rPr>
              <a:t>17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372E8C9-07E7-41F8-BAB9-9DC728B54083}"/>
              </a:ext>
            </a:extLst>
          </p:cNvPr>
          <p:cNvSpPr txBox="1"/>
          <p:nvPr/>
        </p:nvSpPr>
        <p:spPr>
          <a:xfrm>
            <a:off x="8038401" y="447001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 err="1">
                <a:cs typeface="Calibri"/>
              </a:rPr>
              <a:t>Ar</a:t>
            </a:r>
          </a:p>
          <a:p>
            <a:r>
              <a:rPr lang="en-US" sz="800" dirty="0">
                <a:cs typeface="Calibri"/>
              </a:rPr>
              <a:t>Argon</a:t>
            </a:r>
          </a:p>
          <a:p>
            <a:r>
              <a:rPr lang="en-US" sz="800" dirty="0">
                <a:cs typeface="Calibri"/>
              </a:rPr>
              <a:t>18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0971376-BBC6-4FA7-8DAF-F2BC978B33D1}"/>
              </a:ext>
            </a:extLst>
          </p:cNvPr>
          <p:cNvSpPr txBox="1"/>
          <p:nvPr/>
        </p:nvSpPr>
        <p:spPr>
          <a:xfrm>
            <a:off x="3178327" y="5064742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K</a:t>
            </a:r>
          </a:p>
          <a:p>
            <a:r>
              <a:rPr lang="en-US" sz="800" dirty="0">
                <a:cs typeface="Calibri"/>
              </a:rPr>
              <a:t>Potassium</a:t>
            </a:r>
          </a:p>
          <a:p>
            <a:r>
              <a:rPr lang="en-US" sz="800" dirty="0">
                <a:cs typeface="Calibri"/>
              </a:rPr>
              <a:t>19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D4A5069-BD47-431C-90C3-26A4C012AC87}"/>
              </a:ext>
            </a:extLst>
          </p:cNvPr>
          <p:cNvSpPr txBox="1"/>
          <p:nvPr/>
        </p:nvSpPr>
        <p:spPr>
          <a:xfrm>
            <a:off x="3717303" y="509262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dirty="0">
                <a:cs typeface="Calibri"/>
              </a:rPr>
              <a:t>Ca</a:t>
            </a:r>
          </a:p>
          <a:p>
            <a:r>
              <a:rPr lang="en-US" sz="800" dirty="0">
                <a:cs typeface="Calibri"/>
              </a:rPr>
              <a:t>Calcium</a:t>
            </a:r>
          </a:p>
          <a:p>
            <a:r>
              <a:rPr lang="en-US" sz="800" dirty="0">
                <a:cs typeface="Calibri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114</cp:revision>
  <dcterms:created xsi:type="dcterms:W3CDTF">2022-01-07T19:05:32Z</dcterms:created>
  <dcterms:modified xsi:type="dcterms:W3CDTF">2022-01-11T20:46:48Z</dcterms:modified>
</cp:coreProperties>
</file>