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448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899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551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676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702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590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420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013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915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831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630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55A70-0885-4666-96BF-1EF740A6E06A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C236-626F-4B42-B073-6F45FBD564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764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-803048"/>
            <a:ext cx="9144000" cy="2387600"/>
          </a:xfrm>
        </p:spPr>
        <p:txBody>
          <a:bodyPr/>
          <a:lstStyle/>
          <a:p>
            <a:r>
              <a:rPr lang="fr-CA" dirty="0" smtClean="0"/>
              <a:t>Soyouz</a:t>
            </a:r>
            <a:endParaRPr lang="fr-CA" dirty="0"/>
          </a:p>
        </p:txBody>
      </p:sp>
      <p:sp>
        <p:nvSpPr>
          <p:cNvPr id="6" name="AutoShape 2" descr="Soyouz (véhicule spatial) — Wikipédia"/>
          <p:cNvSpPr>
            <a:spLocks noChangeAspect="1" noChangeArrowheads="1"/>
          </p:cNvSpPr>
          <p:nvPr/>
        </p:nvSpPr>
        <p:spPr bwMode="auto">
          <a:xfrm flipH="1" flipV="1">
            <a:off x="375557" y="160338"/>
            <a:ext cx="3349610" cy="334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7" name="AutoShape 4" descr="Soyouz (véhicule spatial) — Wikipé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002" y="2432957"/>
            <a:ext cx="5476362" cy="3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8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543"/>
            <a:ext cx="12246426" cy="612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50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Quand?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projet a débuter en 1960 et est terminé en 1967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7525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À retenir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Soyouz est le </a:t>
            </a:r>
            <a:r>
              <a:rPr lang="fr-CA" dirty="0"/>
              <a:t>seul véhicule </a:t>
            </a:r>
            <a:r>
              <a:rPr lang="fr-CA" dirty="0" smtClean="0"/>
              <a:t>spatial </a:t>
            </a:r>
            <a:r>
              <a:rPr lang="fr-CA" smtClean="0"/>
              <a:t>fait par les russes </a:t>
            </a:r>
            <a:r>
              <a:rPr lang="fr-CA" dirty="0"/>
              <a:t>pour placer en orbite </a:t>
            </a:r>
            <a:r>
              <a:rPr lang="fr-CA"/>
              <a:t>des </a:t>
            </a:r>
            <a:r>
              <a:rPr lang="fr-CA" smtClean="0"/>
              <a:t>cosmonautes.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3500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Grand écran</PresentationFormat>
  <Paragraphs>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Soyouz</vt:lpstr>
      <vt:lpstr>Présentation PowerPoint</vt:lpstr>
      <vt:lpstr>Quand?</vt:lpstr>
      <vt:lpstr>À retenir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Soyouz</dc:title>
  <dc:creator>CSBE</dc:creator>
  <cp:lastModifiedBy>CSBE</cp:lastModifiedBy>
  <cp:revision>1</cp:revision>
  <dcterms:created xsi:type="dcterms:W3CDTF">2022-02-15T16:57:11Z</dcterms:created>
  <dcterms:modified xsi:type="dcterms:W3CDTF">2022-02-15T16:57:22Z</dcterms:modified>
</cp:coreProperties>
</file>