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35B29B-350B-413D-BB7D-68BC0193F8D5}" v="141" dt="2022-02-15T16:40:36.3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531033"/>
            <a:ext cx="9144000" cy="2387600"/>
          </a:xfrm>
        </p:spPr>
        <p:txBody>
          <a:bodyPr/>
          <a:lstStyle/>
          <a:p>
            <a:r>
              <a:rPr lang="en-US" dirty="0">
                <a:cs typeface="Calibri Light"/>
              </a:rPr>
              <a:t>Pathfinder</a:t>
            </a:r>
            <a:br>
              <a:rPr lang="en-US" dirty="0">
                <a:cs typeface="Calibri Light"/>
              </a:rPr>
            </a:br>
            <a:r>
              <a:rPr lang="en-US" sz="3600" dirty="0">
                <a:cs typeface="Calibri Light"/>
              </a:rPr>
              <a:t>fait par Antoine</a:t>
            </a:r>
          </a:p>
        </p:txBody>
      </p:sp>
      <p:pic>
        <p:nvPicPr>
          <p:cNvPr id="4" name="Picture 4" descr="A picture containing ground, outdoor, dirt, farm machine&#10;&#10;Description automatically generated">
            <a:extLst>
              <a:ext uri="{FF2B5EF4-FFF2-40B4-BE49-F238E27FC236}">
                <a16:creationId xmlns:a16="http://schemas.microsoft.com/office/drawing/2014/main" id="{9D0F7656-1D8F-475D-93E0-3A9DEEA54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5764" y="2097388"/>
            <a:ext cx="4780472" cy="438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7B819083-B12C-4F25-821B-F522F6AA2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853" y="939389"/>
            <a:ext cx="9414293" cy="497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609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90B21-2E55-4528-AFA3-AFF259175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Par qui?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919F3-005C-40E5-B0F0-0511AC8D9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NASA</a:t>
            </a:r>
            <a:endParaRPr lang="en-US" dirty="0"/>
          </a:p>
        </p:txBody>
      </p:sp>
      <p:pic>
        <p:nvPicPr>
          <p:cNvPr id="4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FADE7DE-7677-4FE4-8F4E-409EF4A17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834" y="1466042"/>
            <a:ext cx="5421162" cy="539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06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488CB-5E26-4195-8DED-B5BEC61C7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162" y="1040861"/>
            <a:ext cx="10515600" cy="1325563"/>
          </a:xfrm>
        </p:spPr>
        <p:txBody>
          <a:bodyPr>
            <a:noAutofit/>
          </a:bodyPr>
          <a:lstStyle/>
          <a:p>
            <a:r>
              <a:rPr lang="en-US" sz="9600" dirty="0">
                <a:cs typeface="Calibri Light"/>
              </a:rPr>
              <a:t>Quand?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CBFD6-EF41-4543-BD85-796E967C4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62" y="322022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dirty="0">
                <a:cs typeface="Calibri"/>
              </a:rPr>
              <a:t>Il a </a:t>
            </a:r>
            <a:r>
              <a:rPr lang="en-US" sz="5400" dirty="0" err="1">
                <a:cs typeface="Calibri"/>
              </a:rPr>
              <a:t>été</a:t>
            </a:r>
            <a:r>
              <a:rPr lang="en-US" sz="5400" dirty="0">
                <a:cs typeface="Calibri"/>
              </a:rPr>
              <a:t> </a:t>
            </a:r>
            <a:r>
              <a:rPr lang="en-US" sz="5400" dirty="0" err="1">
                <a:cs typeface="Calibri"/>
              </a:rPr>
              <a:t>créer</a:t>
            </a:r>
            <a:r>
              <a:rPr lang="en-US" sz="5400" dirty="0">
                <a:cs typeface="Calibri"/>
              </a:rPr>
              <a:t> le 4 </a:t>
            </a:r>
            <a:r>
              <a:rPr lang="en-US" sz="5400" dirty="0" err="1">
                <a:cs typeface="Calibri"/>
              </a:rPr>
              <a:t>juillet</a:t>
            </a:r>
            <a:r>
              <a:rPr lang="en-US" sz="5400" dirty="0">
                <a:cs typeface="Calibri"/>
              </a:rPr>
              <a:t> 1997</a:t>
            </a:r>
            <a:endParaRPr lang="en-US" sz="60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34308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09624-613E-4B30-AEAB-3D852231B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À </a:t>
            </a:r>
            <a:r>
              <a:rPr lang="en-US" dirty="0" err="1">
                <a:cs typeface="Calibri Light"/>
              </a:rPr>
              <a:t>retenir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61D65-F790-41D7-B4DC-463458A4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Pathfinder a </a:t>
            </a:r>
            <a:r>
              <a:rPr lang="en-US" dirty="0" err="1">
                <a:cs typeface="Calibri"/>
              </a:rPr>
              <a:t>servi</a:t>
            </a:r>
            <a:r>
              <a:rPr lang="en-US" dirty="0">
                <a:cs typeface="Calibri"/>
              </a:rPr>
              <a:t> a </a:t>
            </a:r>
            <a:r>
              <a:rPr lang="en-US" dirty="0" err="1">
                <a:cs typeface="Calibri"/>
              </a:rPr>
              <a:t>pratquer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thecniques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d'atterrissage</a:t>
            </a:r>
            <a:r>
              <a:rPr lang="en-US" dirty="0">
                <a:cs typeface="Calibri"/>
              </a:rPr>
              <a:t> sur mars.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881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Pathfinder fait par Antoine</vt:lpstr>
      <vt:lpstr>PowerPoint Presentation</vt:lpstr>
      <vt:lpstr>Par qui?</vt:lpstr>
      <vt:lpstr>Quand?</vt:lpstr>
      <vt:lpstr>À retenir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48</cp:revision>
  <dcterms:created xsi:type="dcterms:W3CDTF">2022-02-15T16:29:32Z</dcterms:created>
  <dcterms:modified xsi:type="dcterms:W3CDTF">2022-02-15T16:40:48Z</dcterms:modified>
</cp:coreProperties>
</file>