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93FB50-D0A4-4D98-AD7C-18305AD4E535}" v="217" dt="2022-01-07T16:21:43.0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5AA2AA6-6A34-4C99-B5F0-B9480D79BA30}"/>
              </a:ext>
            </a:extLst>
          </p:cNvPr>
          <p:cNvSpPr txBox="1"/>
          <p:nvPr/>
        </p:nvSpPr>
        <p:spPr>
          <a:xfrm>
            <a:off x="5161157" y="301083"/>
            <a:ext cx="186039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cs typeface="Calibri"/>
              </a:rPr>
              <a:t>Hydrogène</a:t>
            </a:r>
            <a:r>
              <a:rPr lang="en-US" sz="2400" dirty="0">
                <a:cs typeface="Calibri"/>
              </a:rPr>
              <a:t>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E0FD7F-704E-4B81-89F4-A9B3044326B1}"/>
              </a:ext>
            </a:extLst>
          </p:cNvPr>
          <p:cNvSpPr txBox="1"/>
          <p:nvPr/>
        </p:nvSpPr>
        <p:spPr>
          <a:xfrm>
            <a:off x="425373" y="908592"/>
            <a:ext cx="4908395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Nom: </a:t>
            </a:r>
            <a:r>
              <a:rPr lang="en-US" dirty="0" err="1">
                <a:cs typeface="Calibri"/>
              </a:rPr>
              <a:t>Hydrogèene</a:t>
            </a:r>
            <a:r>
              <a:rPr lang="en-US" dirty="0">
                <a:cs typeface="Calibri"/>
              </a:rPr>
              <a:t> 2 (</a:t>
            </a:r>
            <a:r>
              <a:rPr lang="en-US" dirty="0" err="1">
                <a:cs typeface="Calibri"/>
              </a:rPr>
              <a:t>deutérium</a:t>
            </a:r>
            <a:r>
              <a:rPr lang="en-US" dirty="0">
                <a:cs typeface="Calibri"/>
              </a:rPr>
              <a:t>)</a:t>
            </a:r>
          </a:p>
          <a:p>
            <a:r>
              <a:rPr lang="en-US" dirty="0">
                <a:cs typeface="Calibri"/>
              </a:rPr>
              <a:t>Symbone:H-2</a:t>
            </a:r>
          </a:p>
          <a:p>
            <a:r>
              <a:rPr lang="en-US" dirty="0">
                <a:cs typeface="Calibri"/>
              </a:rPr>
              <a:t>Case:1</a:t>
            </a:r>
          </a:p>
          <a:p>
            <a:r>
              <a:rPr lang="en-US" dirty="0">
                <a:cs typeface="Calibri"/>
              </a:rPr>
              <a:t>P+: 1</a:t>
            </a:r>
          </a:p>
          <a:p>
            <a:r>
              <a:rPr lang="en-US" dirty="0">
                <a:cs typeface="Calibri"/>
              </a:rPr>
              <a:t>E-: 1</a:t>
            </a:r>
          </a:p>
          <a:p>
            <a:r>
              <a:rPr lang="en-US" dirty="0">
                <a:cs typeface="Calibri"/>
              </a:rPr>
              <a:t>Masse:2</a:t>
            </a:r>
          </a:p>
          <a:p>
            <a:r>
              <a:rPr lang="en-US" dirty="0">
                <a:cs typeface="Calibri"/>
              </a:rPr>
              <a:t>No:1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255B139-153D-40C7-9429-9267FE6A9DF1}"/>
              </a:ext>
            </a:extLst>
          </p:cNvPr>
          <p:cNvSpPr/>
          <p:nvPr/>
        </p:nvSpPr>
        <p:spPr>
          <a:xfrm>
            <a:off x="6658672" y="1584868"/>
            <a:ext cx="2936486" cy="270416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C00AF82-6C07-498C-B939-2B45A6533A41}"/>
              </a:ext>
            </a:extLst>
          </p:cNvPr>
          <p:cNvSpPr/>
          <p:nvPr/>
        </p:nvSpPr>
        <p:spPr>
          <a:xfrm>
            <a:off x="9301279" y="2108741"/>
            <a:ext cx="111512" cy="13009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F484AF-B9F0-4A98-A62D-19B9A4F1F773}"/>
              </a:ext>
            </a:extLst>
          </p:cNvPr>
          <p:cNvSpPr/>
          <p:nvPr/>
        </p:nvSpPr>
        <p:spPr>
          <a:xfrm>
            <a:off x="7669251" y="2418885"/>
            <a:ext cx="910682" cy="91068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62AAB5-125D-4405-B0A7-BEBBF46C84C3}"/>
              </a:ext>
            </a:extLst>
          </p:cNvPr>
          <p:cNvSpPr txBox="1"/>
          <p:nvPr/>
        </p:nvSpPr>
        <p:spPr>
          <a:xfrm>
            <a:off x="7864165" y="2548751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1p+</a:t>
            </a:r>
          </a:p>
          <a:p>
            <a:r>
              <a:rPr lang="en-US" dirty="0">
                <a:cs typeface="Calibri"/>
              </a:rPr>
              <a:t>1no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59CAA3-DACA-45C0-A48E-D74A3CD7FB92}"/>
              </a:ext>
            </a:extLst>
          </p:cNvPr>
          <p:cNvSpPr txBox="1"/>
          <p:nvPr/>
        </p:nvSpPr>
        <p:spPr>
          <a:xfrm>
            <a:off x="7784015" y="459662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O)1e-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36</cp:revision>
  <dcterms:created xsi:type="dcterms:W3CDTF">2022-01-07T15:41:35Z</dcterms:created>
  <dcterms:modified xsi:type="dcterms:W3CDTF">2022-01-11T20:47:34Z</dcterms:modified>
</cp:coreProperties>
</file>