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2A33D-567B-41D8-8B90-2713F4E81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BF3C00-154E-45C8-84A9-AC9F0DD4C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1AE6BF-8A5D-41A9-B0BE-CADD4F14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BFBA3E-F5EA-45B4-ABBD-5CAE1607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F69C2-B257-49B5-B07D-B9F3E434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4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C2E0D-9AB1-4B66-A934-B9B78152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64B5F5-9D6D-4F81-BC4B-1A4D0387B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38D98C-5478-4379-A868-E8D6F3D3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ADF637-1DF1-4EA6-819E-92CF675F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A3988-7CA0-4778-9908-A1DE48CC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90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516D0E-F30C-4A39-86A8-DDA75BFEF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C3A3F5-1809-46FE-98F2-C53F779C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66C4BF-FFB1-4AEB-B54D-E5B37BB1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49AD7-ED07-4C20-BAB7-F24601D1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E14C0-9018-42C3-A6A1-3C76BFD4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3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E0385-A369-4FE6-A6D3-B52F64C9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9C97B3-0356-4015-86F3-0E863813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2B5A2-5CD4-40E4-8CA1-8FAAAD5F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60256-AA46-4DD5-AF2B-4F0324E7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802B87-C7BA-4108-AC04-210AC79A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903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63B1F-ACC7-4159-869C-3E156A09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241AAE-0A18-4CC2-AE06-AC021FD5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FC282-0465-4DEF-8149-04110F7D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9463C6-2A04-44AA-BB4B-01E7C00E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F6E970-B159-4661-AA7A-839B0F55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77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143D5-7225-405A-8304-580F4596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43EE0-DB0C-4238-9F37-AAA90EBC3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43576C-5CF2-4035-A37F-34592DCF4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DA81D0-12BD-4CDA-96B3-6D41D792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979558-45F6-49BC-B285-5701FB24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90972-DAC6-4022-B915-318562F9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8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09894-76F0-4D84-86B7-6ADC3717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3A268B-C4B7-4A57-AA6D-D8C466C56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59949C-DE18-454E-814B-384F28DA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CB0902-295F-4531-B1D4-CA0D5DB21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52864C-7A21-41F1-9B6E-8F485E646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55ACD4-3BF7-4BC4-A3BF-ADB781B0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F6599D-D6AC-428D-AC44-F45CEB89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A03CCD-3E21-48BD-879D-E39A1C29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71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0F4E1-51C5-428D-BC25-244168ED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69987E-6172-4599-9339-D4400933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8F7668-AFBC-4111-A357-1E9E1A0F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5E0734-87ED-4776-B453-A0084EE1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347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DC2DD0-FF0D-4DB0-8AD5-65490B76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0FB957-D499-4704-BB7D-73854317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5F241C-6DA1-4391-BAF6-833F8A21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938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7456F-6D39-49E3-9462-E3E510E4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39AB9-90EC-4A8E-AD1A-A3D8E1B2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1C09F-125B-4682-B0B0-7DFC47AAE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96E15E-FEF0-4E8E-B006-CDD19241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16190B-CB13-4535-A2E9-F8C003D3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2F34A1-A1B7-4388-BFE1-40FC8719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66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3378C-619B-4F14-9886-B03C4525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A96593-DC38-4ABB-BD0E-715EB51AA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898EB-3152-4D42-AFC3-D7C9297FF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236745-A2ED-4188-B559-B6F29886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670D8F-A9D0-41BC-8483-CA02970F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FE4BF-DC5A-4208-85E8-1B00AE77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52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4E060A-20F3-43C4-80BA-1FC086650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BCBA8C-1ABB-402A-A9C3-FC3023CC1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E3363-A593-418A-868D-01A5804F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93B7-E523-4DE7-92EB-800C421B474E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8E986-9D61-4491-AFA2-515AFAFA2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1DF41-4320-49F5-9182-923FDEF1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F076-DE69-45DC-8CD1-42CAB5D88AB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12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C6E6C10-F643-4759-B1A2-65EC0BAB053D}"/>
              </a:ext>
            </a:extLst>
          </p:cNvPr>
          <p:cNvSpPr txBox="1"/>
          <p:nvPr/>
        </p:nvSpPr>
        <p:spPr>
          <a:xfrm>
            <a:off x="1152861" y="2351782"/>
            <a:ext cx="9886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/>
              <a:t>Espaces </a:t>
            </a:r>
          </a:p>
          <a:p>
            <a:pPr algn="ctr"/>
            <a:r>
              <a:rPr lang="fr-CA" sz="6000" dirty="0"/>
              <a:t>fait par Antoine</a:t>
            </a:r>
          </a:p>
        </p:txBody>
      </p:sp>
    </p:spTree>
    <p:extLst>
      <p:ext uri="{BB962C8B-B14F-4D97-AF65-F5344CB8AC3E}">
        <p14:creationId xmlns:p14="http://schemas.microsoft.com/office/powerpoint/2010/main" val="8094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65A02B1-1A0C-4148-B983-5B5A659C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" y="818792"/>
            <a:ext cx="3101496" cy="24252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51D2B2-6721-4814-9D4E-DB9E4227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02" y="3511059"/>
            <a:ext cx="2750396" cy="28249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6D875F-6104-4A05-8C9A-345DCDE7E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88" y="3511059"/>
            <a:ext cx="2640403" cy="28249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90D425-6288-4949-AAEC-34DF62F7A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88" y="818792"/>
            <a:ext cx="2626687" cy="24252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8743DD-3851-47EE-89B2-7A0E42655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8" y="3417634"/>
            <a:ext cx="2886478" cy="29183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09A015D-EC8B-43E2-89BC-B798DEB70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02" y="166588"/>
            <a:ext cx="1833834" cy="30563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3AE1D4A-9022-4774-A6F8-EC54D3692B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11" y="755319"/>
            <a:ext cx="3101496" cy="246765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8C56FB5-DC7A-4F51-8FCB-3740B66389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55" y="3876342"/>
            <a:ext cx="3046945" cy="22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A783B4-A670-4B90-A5CE-9D2B8020C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50" y="2760692"/>
            <a:ext cx="2795873" cy="27958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F06145-3B31-4CEA-9D5F-4CCF983C6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63" y="2791592"/>
            <a:ext cx="2706467" cy="25410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2ADDCC-E785-4DB3-9D9B-83C91E72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41125" cy="27958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E9EDFD-E558-40F2-BADD-05FC279B9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05" y="0"/>
            <a:ext cx="2856985" cy="27958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F1B82D1-6809-47D7-B757-18FA45178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98" y="0"/>
            <a:ext cx="3305607" cy="27915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89A957C-2D3F-495B-A1CF-803D830CF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94" y="0"/>
            <a:ext cx="3305606" cy="32846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1628D6D-D4F6-4768-AC5D-9902B4ECC2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54" y="3284652"/>
            <a:ext cx="3343346" cy="30952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E2C809F-FB98-4C59-A37D-D699F54AAA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692"/>
            <a:ext cx="3505050" cy="1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4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18AED3-7F0F-4E8F-85C7-03EAEF47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98"/>
            <a:ext cx="3896269" cy="3867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D2529AB-6CAC-4395-A981-E3582D5EE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62" y="167098"/>
            <a:ext cx="4217276" cy="38181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27920B-5FDA-479A-80CC-4AD71D4DB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31" y="167098"/>
            <a:ext cx="4337932" cy="38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7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8CF02C-37CF-47A7-9F5D-CFFD32BBE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743"/>
            <a:ext cx="12231794" cy="4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8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Grand écran</PresentationFormat>
  <Paragraphs>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2022-02-14T15:21:22Z</dcterms:created>
  <dcterms:modified xsi:type="dcterms:W3CDTF">2022-02-14T15:23:51Z</dcterms:modified>
</cp:coreProperties>
</file>