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999322-928A-4064-9E6E-DDF8A3E31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841423-299F-4444-B26A-21F67BBA5C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FF5D05-A5D1-4121-B719-C5A4287F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884531-66B4-4425-9F13-DA5FB6BC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40CA79-C36C-47B3-A9AE-2DD00DFB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653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2B28AB-10F7-4CBA-9EDC-08C0C2DD6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E54F45-C44D-4652-A6C5-D558ECD69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FF739A-4A01-4FF1-A3ED-E4D95A65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85D7AF-C78C-47DE-8007-1C5013E7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B36C21-829F-424C-990E-57BBEEA5C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314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24B8AA-6F0B-4A67-8C65-5A4B3087D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2EE41D6-7F80-46CC-B951-94C4C1048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6F680F-DE6A-41A1-B9FA-A92FDF12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996BD3-A88E-4890-B332-ACD2F3E0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208C3F-2F40-4354-A534-1833A81CD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4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6DAD78-F248-48AB-8662-1142241D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BCBBE5-7D7C-4022-8EED-3ADB90FA7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B7A1D2-3719-4C42-A0C9-BF2443F2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FE99D4-3026-477F-9F70-847FB5BC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9A2DFF-C014-409C-A838-906B450D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147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04A72A-F256-4B6E-A7D0-F7A0A7EBF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64CFB0-FF7D-4620-A1BB-634F80F17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08B2BE-0DD0-4E15-9996-EC0E18562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8150E6-B311-4807-ADA2-CE0C2CD1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E2BF7C-B9C1-4BE7-929F-48CBC31EB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945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162744-9706-4A09-9E7F-13A2133D8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21BB6D-2DFB-4887-8C16-F235630D0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F3CD0A-5F4E-41DA-B605-318527612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52F703-6F2D-49D7-9A0D-979CDFBD2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881BA2-F5CC-44E6-B9E0-BDD2CAF60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43C0C1-D6B0-4744-A633-32A746D5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45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A41B0-C30D-4503-AB37-AE25095A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967B45-CF4F-4C23-9D06-90E8C0C18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364D17-2D7A-4D93-B233-59FB3C943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8C6A7B-B352-408B-A657-3C239C191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D766755-E7CC-4E00-8087-B3E96137C1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F5DE7BF-0680-49F8-A046-962350D28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E38BBCE-8819-459B-9ABB-46ED9FF3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B36690-8189-4920-9A2F-E8B17438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749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821CDF-AC48-4D38-AB6D-987BD3995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CD10FD-A4C5-4872-A27D-8144324B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EF2904-8A5E-4FA3-8BFE-6C34490A7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F5E111-EC7D-4C75-A3B3-4B9C7260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058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BB159AF-F5DB-47D8-8BB2-07EC0AAF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DE2E5E-5B80-416E-8472-2DC098FF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0A62A3-3D64-4FBF-8DA6-A8DA4F45B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182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F18005-92EA-4AD8-93DD-31798F0FA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4094FA-9E5B-41DD-8BD5-2B8B63780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2422EF-1D55-4536-A244-B5F05F4E6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63B8CD-203A-48F1-8D83-00AAD796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09C187-9E2C-41FF-A0EC-18D2B4A9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999EC3-924F-47DB-8331-E96425E54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819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8BB2A3-9248-4289-B9DF-14792A75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45CC54-E9CE-413C-AB6E-55362706B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403946-AAF4-4C1C-AED7-1E9824809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908BD4-BA4D-4001-8205-3D32E42C7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04253F-EB3E-477A-9C2D-10A480D5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503296-35E0-4FA3-BAD8-2BAFAD3FC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399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ABB1B63-E236-4990-B6AD-15C48C3B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23B92C-DDA7-4107-9C2C-895556220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10FB26-6A46-4FC2-9520-7926E58A0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589C5-AAFA-4E84-8DAF-6D5D97611295}" type="datetimeFigureOut">
              <a:rPr lang="fr-CA" smtClean="0"/>
              <a:t>2022-02-01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252674-7DB7-40FD-A368-6FADF07BF2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2FFCEF-6942-43D6-B203-9CEC8156C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CFFB0-CA9D-4AEE-B377-46CC5071C17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236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DFB81-74A9-4EC0-B038-D120EEC81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fr-CA" dirty="0"/>
              <a:t>Cycle de vie fait par Antoine Leclerc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F5C1B9-4C3C-46A7-9C49-2696403E3B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0752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78C02D-C093-49E3-AC36-8D83DED72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Germination </a:t>
            </a:r>
          </a:p>
        </p:txBody>
      </p:sp>
      <p:pic>
        <p:nvPicPr>
          <p:cNvPr id="5" name="Picture 2" descr="De la graine à la plante: le miracle de la germination – Jardinier paresseux">
            <a:extLst>
              <a:ext uri="{FF2B5EF4-FFF2-40B4-BE49-F238E27FC236}">
                <a16:creationId xmlns:a16="http://schemas.microsoft.com/office/drawing/2014/main" id="{2DBDD464-00FD-47B0-A62A-C82C2743F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535" y="2193925"/>
            <a:ext cx="8273298" cy="378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13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D71612-1952-4FA7-BBD9-64A3B687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Croissance</a:t>
            </a:r>
          </a:p>
        </p:txBody>
      </p:sp>
      <p:pic>
        <p:nvPicPr>
          <p:cNvPr id="2050" name="Picture 2" descr="Croissance d'une plante - Commet pousse une plante">
            <a:extLst>
              <a:ext uri="{FF2B5EF4-FFF2-40B4-BE49-F238E27FC236}">
                <a16:creationId xmlns:a16="http://schemas.microsoft.com/office/drawing/2014/main" id="{A0157DC1-D6B0-40AA-BBEE-6F46A23BFF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873" y="1920576"/>
            <a:ext cx="6713612" cy="457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54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B675D3-7C0F-4A6E-A41E-AC91445D8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Floraison</a:t>
            </a:r>
          </a:p>
        </p:txBody>
      </p:sp>
      <p:pic>
        <p:nvPicPr>
          <p:cNvPr id="3074" name="Picture 2" descr="La floraison élucidée | Pour la Science">
            <a:extLst>
              <a:ext uri="{FF2B5EF4-FFF2-40B4-BE49-F238E27FC236}">
                <a16:creationId xmlns:a16="http://schemas.microsoft.com/office/drawing/2014/main" id="{E3E60C0D-E71B-4904-8477-02852FFACF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991" y="2029837"/>
            <a:ext cx="4619009" cy="4206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064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53AD12-C03D-493A-A134-25DFB0A9F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6228174" cy="2525706"/>
          </a:xfrm>
        </p:spPr>
        <p:txBody>
          <a:bodyPr/>
          <a:lstStyle/>
          <a:p>
            <a:r>
              <a:rPr lang="fr-CA" dirty="0"/>
              <a:t>Pollinisation</a:t>
            </a:r>
          </a:p>
        </p:txBody>
      </p:sp>
      <p:pic>
        <p:nvPicPr>
          <p:cNvPr id="4098" name="Picture 2" descr="La pollinisation : un service écologique gratuit | Dossier">
            <a:extLst>
              <a:ext uri="{FF2B5EF4-FFF2-40B4-BE49-F238E27FC236}">
                <a16:creationId xmlns:a16="http://schemas.microsoft.com/office/drawing/2014/main" id="{1C761390-11FF-4755-8974-63DA0B106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63" y="2890831"/>
            <a:ext cx="5154253" cy="32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11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A70A9-24E0-4672-BF7B-AF59AB9DD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  Fécondation</a:t>
            </a:r>
          </a:p>
        </p:txBody>
      </p:sp>
      <p:pic>
        <p:nvPicPr>
          <p:cNvPr id="5122" name="Picture 2" descr="Comment les plantes se reproduisent-elles? | Parlons sciences">
            <a:extLst>
              <a:ext uri="{FF2B5EF4-FFF2-40B4-BE49-F238E27FC236}">
                <a16:creationId xmlns:a16="http://schemas.microsoft.com/office/drawing/2014/main" id="{36422B07-2722-4957-BCF4-E7239A5E1C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596" y="2351228"/>
            <a:ext cx="7680873" cy="414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76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4239C8-8621-4F17-9E8A-EDE27F089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763" y="365125"/>
            <a:ext cx="11135061" cy="1915496"/>
          </a:xfrm>
        </p:spPr>
        <p:txBody>
          <a:bodyPr/>
          <a:lstStyle/>
          <a:p>
            <a:r>
              <a:rPr lang="fr-CA" dirty="0"/>
              <a:t>Floraison</a:t>
            </a:r>
          </a:p>
        </p:txBody>
      </p:sp>
      <p:pic>
        <p:nvPicPr>
          <p:cNvPr id="6146" name="Picture 2" descr="Tout savoir sur la taille de fructification (2022)">
            <a:extLst>
              <a:ext uri="{FF2B5EF4-FFF2-40B4-BE49-F238E27FC236}">
                <a16:creationId xmlns:a16="http://schemas.microsoft.com/office/drawing/2014/main" id="{793457E9-7DCE-40E4-9FDF-C1219FD4A6D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3" y="2610012"/>
            <a:ext cx="10840353" cy="347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240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</Words>
  <Application>Microsoft Office PowerPoint</Application>
  <PresentationFormat>Grand écran</PresentationFormat>
  <Paragraphs>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 fait par Antoine Leclerc</vt:lpstr>
      <vt:lpstr>Germination </vt:lpstr>
      <vt:lpstr>Croissance</vt:lpstr>
      <vt:lpstr>Floraison</vt:lpstr>
      <vt:lpstr>Pollinisation</vt:lpstr>
      <vt:lpstr>  Fécondation</vt:lpstr>
      <vt:lpstr>Floraison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 fait par Antoine Leclerc</dc:title>
  <dc:creator>CSBE</dc:creator>
  <cp:lastModifiedBy>CSBE</cp:lastModifiedBy>
  <cp:revision>1</cp:revision>
  <dcterms:created xsi:type="dcterms:W3CDTF">2022-02-01T15:17:49Z</dcterms:created>
  <dcterms:modified xsi:type="dcterms:W3CDTF">2022-02-01T15:18:54Z</dcterms:modified>
</cp:coreProperties>
</file>