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099E1-BE5C-4D31-A238-F6E7B67A5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87EDFB-ED73-4B6C-B6D4-D01C976F2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E3C2AF-8C91-4934-B633-8C1915B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A5CDC-E302-4B59-9A4E-91C371B4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11AF92-CDAB-47ED-AE12-0AECC41C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147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E8F36-CBC3-4212-B98C-2E82456F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73D786-0EB9-45BB-A67E-380249C91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4DA2D3-CBD0-419E-AD08-6976CBEE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F10B6-76CE-46A4-951F-A3694394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06A6DE-D6A2-452A-8A28-2F4EBC49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01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0F3FDB-4A81-4827-8A7E-1EE94B8FA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575669-4F93-4E48-B82F-7E6FE7A6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908660-8200-414F-82BE-67C9A3DF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503B87-B17C-43B5-AA08-7237F5D5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11FD8E-11B8-46DA-8AE3-9B9CC37B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074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317B0-A795-4230-B2FB-7CBC8490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98098-37AE-4DF3-A822-7741B9831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8A0FC7-91C0-4EE4-A243-780F0202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B2EE4-CCCE-46B7-A1DC-1EE747AD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C1A6C-8A57-4E65-A17A-54C8B414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17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EB53D-075F-43FF-B3D4-EFDF360F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FE14F3-2B06-4BD5-A4E8-00E74361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15048-5C26-46F5-880D-7B1CE9CF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E173B-1BB9-43D8-BD23-48D24A1C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EE2F2-58CA-48B0-B466-98946622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715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CD2D1-FD28-4000-A9D1-F35020F5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B3196-D3F6-483A-814A-173CD3319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AFE412-F8BF-43E0-A294-AB54641A5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749EAB-4848-4457-B300-6CDBDF25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E6EB7F-9DBB-41D5-9690-3D6EA595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A983DA-9AE9-4450-B0AD-63EB5CD6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70CE4-F2FB-4196-B6E8-113D467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19B164-6456-49EE-B6FE-D0D1E647D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58C463-11C0-49A6-B71E-E518A57A7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DC4DFD-F520-4586-B1F8-9FFC55483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9C6B9F-0F35-4835-A001-A14023EDF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3A56A4-84D1-4EE5-AFB0-20EF0D1E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8DA8E0-CCC9-4151-B58E-98B1603B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ADB979-80F8-4653-82A6-419AB130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626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3C121-4569-442E-8600-CA2426DD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8C05F2-CC95-473B-A578-EC736A96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BE0B2F-9DB1-4355-B0C3-45123CE6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08C47-15B5-4EB0-9675-D1042816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8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3F9F81-148B-4A56-9F66-D4BEE4DF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521DFF-4D0A-4E58-945A-6CA2F527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0DE7BD-09EB-462B-BA2B-5EEE973E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87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A9421-884A-4F0B-82EF-8A7E24C2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1AAC32-948E-41B6-9AAF-5CECE3E7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D43392-937B-4E3C-AB31-F1C426A54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A1076C-9FEB-4BDF-8141-991121B3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EFF37-8747-41BD-B5E8-A412937F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4215A7-9DDD-4424-B033-DD22A705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93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18BD6-E41D-4928-BED6-D5657AE4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D9EDA4-18CC-4EC3-A7FD-74450C393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1F341D-6F18-4B6D-8EC2-0055B047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963D5D-F205-4E77-A86F-DF1E02F5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979943-A182-4C23-9793-2E49D87E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738BE-3B0D-4BD7-8FB7-77E8DF37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955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36BE6F-48FE-4DDA-8039-15CE1867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3E703F-4E10-4594-8BD5-DF8A350AA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868677-DB7A-42A2-BB60-878CBAD6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40D8-B8B9-4B37-8E76-2AC17AAAA34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89D3CD-EDFA-4E47-ADB5-7D2F34200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7F92DC-035A-4FBE-83D3-3664C5B79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BBFC-4489-4F8F-A23D-64E602D5BC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63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E4DB5-A8C0-44FC-B0EB-D52EB8ED4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605" y="0"/>
            <a:ext cx="9144000" cy="2387600"/>
          </a:xfrm>
        </p:spPr>
        <p:txBody>
          <a:bodyPr/>
          <a:lstStyle/>
          <a:p>
            <a:r>
              <a:rPr lang="fr-CA" dirty="0"/>
              <a:t>Hypatie</a:t>
            </a:r>
          </a:p>
        </p:txBody>
      </p:sp>
      <p:pic>
        <p:nvPicPr>
          <p:cNvPr id="1026" name="Picture 2" descr="Hypatie — Wikipédia">
            <a:extLst>
              <a:ext uri="{FF2B5EF4-FFF2-40B4-BE49-F238E27FC236}">
                <a16:creationId xmlns:a16="http://schemas.microsoft.com/office/drawing/2014/main" id="{18D4D0CC-74A7-42E2-AAC9-18964D1B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64" y="2775510"/>
            <a:ext cx="2475482" cy="32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7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19A61-7551-48A1-A9A2-03C6E47C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Théon</a:t>
            </a:r>
            <a:r>
              <a:rPr lang="fr-CA" dirty="0"/>
              <a:t> d’Alexandrie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E44B6-99BD-497B-A595-E261FDCB3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 éditeur et commentateur de textes mathématiques.</a:t>
            </a:r>
          </a:p>
          <a:p>
            <a:r>
              <a:rPr lang="fr-CA" dirty="0"/>
              <a:t> 335 - env. 405</a:t>
            </a:r>
          </a:p>
          <a:p>
            <a:r>
              <a:rPr lang="fr-CA" dirty="0"/>
              <a:t>Alexandrie</a:t>
            </a:r>
          </a:p>
        </p:txBody>
      </p:sp>
    </p:spTree>
    <p:extLst>
      <p:ext uri="{BB962C8B-B14F-4D97-AF65-F5344CB8AC3E}">
        <p14:creationId xmlns:p14="http://schemas.microsoft.com/office/powerpoint/2010/main" val="163112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A6E5A-F312-459D-8864-FF2C52F3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Enseignement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3F1E3-5722-4D4D-AA36-3FE1D437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  Elle enseigne, elle vulgarise la philosophie et l'astronomie</a:t>
            </a:r>
          </a:p>
          <a:p>
            <a:r>
              <a:rPr lang="fr-CA" dirty="0"/>
              <a:t>3 prédécesseur: Diophante Ptolémée Plotin</a:t>
            </a:r>
          </a:p>
        </p:txBody>
      </p:sp>
    </p:spTree>
    <p:extLst>
      <p:ext uri="{BB962C8B-B14F-4D97-AF65-F5344CB8AC3E}">
        <p14:creationId xmlns:p14="http://schemas.microsoft.com/office/powerpoint/2010/main" val="125950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B16B9-2CA9-4042-8031-5E1FD80A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r-CA" dirty="0"/>
              <a:t>Sorcière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7568F-1BDD-4DAC-ACF1-064684B0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Elle est considéré comme une sorcière</a:t>
            </a:r>
          </a:p>
        </p:txBody>
      </p:sp>
    </p:spTree>
    <p:extLst>
      <p:ext uri="{BB962C8B-B14F-4D97-AF65-F5344CB8AC3E}">
        <p14:creationId xmlns:p14="http://schemas.microsoft.com/office/powerpoint/2010/main" val="73450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167C4-6781-4791-9FC5-117DA004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 Phrase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BEBEE-0AB4-4706-A1DF-5E22264F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Faîtes preuve de vigilance </a:t>
            </a:r>
          </a:p>
          <a:p>
            <a:pPr marL="0" indent="0">
              <a:buNone/>
            </a:pPr>
            <a:r>
              <a:rPr lang="fr-CA" dirty="0"/>
              <a:t>Vérifiez toute l’affirmation</a:t>
            </a:r>
          </a:p>
          <a:p>
            <a:pPr marL="0" indent="0">
              <a:buNone/>
            </a:pPr>
            <a:r>
              <a:rPr lang="fr-CA" dirty="0"/>
              <a:t>Efforcez de comprendre ce qui n’ai pas claire </a:t>
            </a:r>
          </a:p>
          <a:p>
            <a:pPr marL="0" indent="0">
              <a:buNone/>
            </a:pPr>
            <a:r>
              <a:rPr lang="fr-CA" dirty="0"/>
              <a:t>Même un maitre peut se tromper</a:t>
            </a:r>
          </a:p>
          <a:p>
            <a:pPr marL="0" indent="0">
              <a:buNone/>
            </a:pPr>
            <a:r>
              <a:rPr lang="fr-CA" dirty="0"/>
              <a:t>Sachez qu’il est toujours possible  d’améliorer la pence des </a:t>
            </a:r>
          </a:p>
          <a:p>
            <a:pPr marL="0" indent="0">
              <a:buNone/>
            </a:pPr>
            <a:r>
              <a:rPr lang="fr-CA"/>
              <a:t>plus </a:t>
            </a:r>
            <a:r>
              <a:rPr lang="fr-CA" dirty="0"/>
              <a:t>grands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509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</Words>
  <Application>Microsoft Office PowerPoint</Application>
  <PresentationFormat>Grand écran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Hypatie</vt:lpstr>
      <vt:lpstr>Théon d’Alexandrie</vt:lpstr>
      <vt:lpstr>Enseignement</vt:lpstr>
      <vt:lpstr>Sorcière</vt:lpstr>
      <vt:lpstr>5 Phrase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Hypatie</dc:title>
  <dc:creator>CSBE</dc:creator>
  <cp:lastModifiedBy>CSBE</cp:lastModifiedBy>
  <cp:revision>4</cp:revision>
  <dcterms:created xsi:type="dcterms:W3CDTF">2022-04-01T14:15:50Z</dcterms:created>
  <dcterms:modified xsi:type="dcterms:W3CDTF">2022-04-13T19:05:17Z</dcterms:modified>
</cp:coreProperties>
</file>