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10E3AE-F9BF-41B1-98C8-EEBF5B36F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7F7B7E-EBA0-4F80-93B4-8DB97F822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C96BD0-3E1B-45BC-AC27-35A16DFE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0BA8BA-7384-40E1-926C-A5C922E4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772409-F370-464C-B112-B2C5777E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274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9D1C54-D42B-4768-BC97-217F291D0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CDACA86-DE1A-4BAA-BEC1-B1E0FAE0E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6CF766-271C-4BBA-9226-60AC2546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AA3F19-7A51-4C4C-8F89-73059B43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7057B6-2993-4809-AB9E-4177EB37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676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83D5197-1312-40A0-8989-8A0F0716C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BECCDE-0BC9-45D8-9AF3-DE369F35A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6B997B-72DF-444B-93BE-378E3B71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7A2466-E758-41D3-BC45-40828820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158B3C-22F4-4097-84B4-88C470F7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453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C06F89-89E2-4F86-B568-749CE55FA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85E03A-68ED-4794-B167-956EE659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305C5B-51AC-4B5E-BDF6-A40A3492C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019C61-2728-48E9-95C5-3EEA51B8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AFBE97-2F49-4B03-927B-6189A2F19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309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C88DC9-34EC-43FD-A84D-144A978D4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154BE3-6618-46AE-81DA-DDFA34D14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7F5DC3-3328-4C27-B376-5A295A68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E65BC-E784-4D7F-9F35-980CB5B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F36993-99C1-4E87-B8A4-0A9424CA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758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9804E2-4262-4155-868F-5B2F30EDF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228301-DB80-433D-BED3-85816CA6C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842EA0-B046-4656-8C6F-C72A7C52C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07BD94-F7DD-4E3D-AEE0-F8E5E74A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2D71F3-B339-49BA-98AB-E184D0ED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3D7E66-59AC-4A6A-B774-316916FDA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081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9F409F-5CF4-4F6C-93F1-DD7A38595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773914-64EB-4F67-9B0B-BD71A3E43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258CDA-AA85-4B37-915C-BAEEDAA46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F8B8A77-C86C-44A8-B519-6E4F8B588A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72BEE1D-6AFB-4900-B4C1-8FDC8EF6C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AFF786-8BF0-4144-B50A-DF9500BD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A2F83B-FFBD-4651-BE0C-640FFCBBC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ACB16B-4817-4EC9-BDD7-98796C74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714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E2791F-B3E3-4454-98E4-D97BE7E89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B251E1-3256-4475-8AB1-F644D4D35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6C2A575-311F-4A31-8779-42EC7825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7A095B-C34E-4B75-A46B-1A1C9F344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574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7CCC3A-8128-4DFC-89FA-9C3D71113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FF6BF9-5080-4F73-B994-C6EDB400B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1CEF3B-09CB-4D14-8B79-87D5BA1C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432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340E33-9315-4392-97C9-D880F8F9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364B41-BDE8-478A-AD46-2531D4CBE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FD3120-BA27-466B-B5C3-EC1B5CC7A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C4D219-339C-48A6-BA59-4D5DE12D6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9C89F2-F63B-479B-875A-264BCB8D4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03BFCB-E440-4C3B-A507-62B226B8E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232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43C52-B74F-477A-8758-511E18FA2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F8E620-F007-40B7-ABF0-2B338E3E5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541846-0707-4751-A826-DF18EB27A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9485B6-266F-403A-B8C3-A0A21980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D118AF-1B3D-49F1-AF3C-6B4ED625B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56844F-E5BC-4859-B5BD-ADE9314C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981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6701C9C-0D38-4409-9F7E-BEC480CC7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AB2DEF-34D5-458A-9752-B364D6640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B396B5-E088-4A6A-B9BD-05D4781A1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7FBB-6B9B-4FBA-AA10-7D383DFC6791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61E84E-57A5-413A-872C-F48524E95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CECF5E-9393-4130-8854-7A26CFFF2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7A9D-0974-4ACF-88B1-8CBF0DA52C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896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D8D8798-FDFB-45ED-873F-733F3CB2A091}"/>
              </a:ext>
            </a:extLst>
          </p:cNvPr>
          <p:cNvSpPr txBox="1"/>
          <p:nvPr/>
        </p:nvSpPr>
        <p:spPr>
          <a:xfrm>
            <a:off x="2994724" y="275592"/>
            <a:ext cx="6202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dirty="0"/>
              <a:t>Diophante fait par Antoine</a:t>
            </a:r>
          </a:p>
          <a:p>
            <a:pPr algn="ctr"/>
            <a:r>
              <a:rPr lang="fr-CA" sz="2000" dirty="0"/>
              <a:t>MSI 18 Janvier 2022</a:t>
            </a:r>
          </a:p>
        </p:txBody>
      </p:sp>
      <p:pic>
        <p:nvPicPr>
          <p:cNvPr id="1026" name="Picture 2" descr="Diophante d'Alexandrie – Les éditions des Chavonnes">
            <a:extLst>
              <a:ext uri="{FF2B5EF4-FFF2-40B4-BE49-F238E27FC236}">
                <a16:creationId xmlns:a16="http://schemas.microsoft.com/office/drawing/2014/main" id="{226A9120-FC13-4B9B-93DC-FAFE94497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96" y="1344707"/>
            <a:ext cx="1801343" cy="241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46212F6-1CCC-4F2C-BD08-B6FB6A827549}"/>
              </a:ext>
            </a:extLst>
          </p:cNvPr>
          <p:cNvSpPr txBox="1"/>
          <p:nvPr/>
        </p:nvSpPr>
        <p:spPr>
          <a:xfrm>
            <a:off x="3228042" y="1229699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/>
              <a:t>Village: Alexandrie</a:t>
            </a:r>
          </a:p>
        </p:txBody>
      </p:sp>
      <p:pic>
        <p:nvPicPr>
          <p:cNvPr id="1028" name="Picture 4" descr="Alexandria | History, Population, Map, &amp;amp; Facts | Britannica">
            <a:extLst>
              <a:ext uri="{FF2B5EF4-FFF2-40B4-BE49-F238E27FC236}">
                <a16:creationId xmlns:a16="http://schemas.microsoft.com/office/drawing/2014/main" id="{2A038ABB-E50F-4625-9E88-FC0107598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44" y="1752919"/>
            <a:ext cx="2291165" cy="229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2536146-85F9-4699-B8F5-2730984ADBBC}"/>
              </a:ext>
            </a:extLst>
          </p:cNvPr>
          <p:cNvSpPr txBox="1"/>
          <p:nvPr/>
        </p:nvSpPr>
        <p:spPr>
          <a:xfrm>
            <a:off x="435837" y="3912652"/>
            <a:ext cx="2917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Temps: II</a:t>
            </a:r>
            <a:r>
              <a:rPr lang="fr-CA" baseline="30000" dirty="0"/>
              <a:t>e</a:t>
            </a:r>
            <a:r>
              <a:rPr lang="fr-CA" dirty="0"/>
              <a:t> siècle ou III</a:t>
            </a:r>
            <a:r>
              <a:rPr lang="fr-CA" baseline="30000" dirty="0"/>
              <a:t>e </a:t>
            </a:r>
            <a:r>
              <a:rPr lang="fr-CA" dirty="0"/>
              <a:t>siècle</a:t>
            </a:r>
            <a:r>
              <a:rPr lang="fr-CA" baseline="30000" dirty="0"/>
              <a:t> </a:t>
            </a:r>
            <a:endParaRPr lang="fr-CA" dirty="0"/>
          </a:p>
        </p:txBody>
      </p:sp>
      <p:pic>
        <p:nvPicPr>
          <p:cNvPr id="1030" name="Picture 6" descr="Équation diophantienne — Wikipédia">
            <a:extLst>
              <a:ext uri="{FF2B5EF4-FFF2-40B4-BE49-F238E27FC236}">
                <a16:creationId xmlns:a16="http://schemas.microsoft.com/office/drawing/2014/main" id="{CFACF2A4-5C08-40DD-9902-E358BDA47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711" y="1752919"/>
            <a:ext cx="170497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AC740F3-6B19-493C-A52B-383F1CC8042C}"/>
              </a:ext>
            </a:extLst>
          </p:cNvPr>
          <p:cNvSpPr txBox="1"/>
          <p:nvPr/>
        </p:nvSpPr>
        <p:spPr>
          <a:xfrm>
            <a:off x="6948317" y="1229699"/>
            <a:ext cx="3669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err="1"/>
              <a:t>Oeuvre</a:t>
            </a:r>
            <a:r>
              <a:rPr lang="fr-CA" sz="2800" dirty="0"/>
              <a:t>: Arithmétique</a:t>
            </a:r>
          </a:p>
        </p:txBody>
      </p:sp>
    </p:spTree>
    <p:extLst>
      <p:ext uri="{BB962C8B-B14F-4D97-AF65-F5344CB8AC3E}">
        <p14:creationId xmlns:p14="http://schemas.microsoft.com/office/powerpoint/2010/main" val="44111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9F6629F-E375-42E2-9750-A4D2577EF641}"/>
              </a:ext>
            </a:extLst>
          </p:cNvPr>
          <p:cNvSpPr txBox="1"/>
          <p:nvPr/>
        </p:nvSpPr>
        <p:spPr>
          <a:xfrm>
            <a:off x="4931868" y="243840"/>
            <a:ext cx="2328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/>
              <a:t>Épitaphe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5CA2DF3-4DA6-4BBF-843C-0D0FC6B29F2D}"/>
              </a:ext>
            </a:extLst>
          </p:cNvPr>
          <p:cNvSpPr txBox="1"/>
          <p:nvPr/>
        </p:nvSpPr>
        <p:spPr>
          <a:xfrm>
            <a:off x="2358996" y="1720513"/>
            <a:ext cx="747400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Enfance: 1/6, 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Adolescence: 1/12, 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Avant son Mariage: 1/7,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Son fils: ½, 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Age de mort: 84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55234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9A833F-3520-42BC-A199-3E7EDE205183}"/>
              </a:ext>
            </a:extLst>
          </p:cNvPr>
          <p:cNvSpPr/>
          <p:nvPr/>
        </p:nvSpPr>
        <p:spPr>
          <a:xfrm>
            <a:off x="1466984" y="2079021"/>
            <a:ext cx="61820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/>
              <a:t> </a:t>
            </a:r>
            <a:r>
              <a:rPr lang="fr-CA" sz="3600" dirty="0"/>
              <a:t>        </a:t>
            </a:r>
            <a:r>
              <a:rPr lang="pl-PL" sz="3600" dirty="0"/>
              <a:t>x   +  y  +  z   =     20</a:t>
            </a:r>
            <a:r>
              <a:rPr lang="fr-CA" sz="3600" dirty="0"/>
              <a:t>   </a:t>
            </a:r>
          </a:p>
          <a:p>
            <a:r>
              <a:rPr lang="pl-PL" sz="3600" dirty="0"/>
              <a:t>  w + x   +  y           =     22</a:t>
            </a:r>
            <a:endParaRPr lang="fr-CA" sz="3600" dirty="0"/>
          </a:p>
          <a:p>
            <a:r>
              <a:rPr lang="pl-PL" sz="3600" dirty="0"/>
              <a:t>  w + x           +  z   =     24</a:t>
            </a:r>
            <a:endParaRPr lang="fr-CA" sz="3600" dirty="0"/>
          </a:p>
          <a:p>
            <a:r>
              <a:rPr lang="pl-PL" sz="3600" dirty="0"/>
              <a:t>  w         +  y  +  z   =     27</a:t>
            </a:r>
            <a:endParaRPr lang="fr-CA" sz="3600" dirty="0"/>
          </a:p>
          <a:p>
            <a:r>
              <a:rPr lang="fr-CA" sz="3600" dirty="0"/>
              <a:t>_____________________</a:t>
            </a:r>
          </a:p>
          <a:p>
            <a:r>
              <a:rPr lang="pl-PL" sz="3600" dirty="0"/>
              <a:t>  3 w + 3x + 3y+ 3z   =    93</a:t>
            </a:r>
            <a:endParaRPr lang="fr-CA" sz="3600" dirty="0"/>
          </a:p>
          <a:p>
            <a:r>
              <a:rPr lang="pl-PL" sz="3600" dirty="0"/>
              <a:t> </a:t>
            </a:r>
            <a:r>
              <a:rPr lang="fr-CA" sz="3600" dirty="0"/>
              <a:t> </a:t>
            </a:r>
            <a:r>
              <a:rPr lang="pl-PL" sz="3600" dirty="0"/>
              <a:t>w +  x  +  y  +  z   =    31</a:t>
            </a:r>
            <a:endParaRPr lang="fr-CA" sz="3600" dirty="0"/>
          </a:p>
          <a:p>
            <a:endParaRPr lang="fr-CA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402EE7-5CC8-408D-B9FA-A6DFD7B29A2C}"/>
              </a:ext>
            </a:extLst>
          </p:cNvPr>
          <p:cNvSpPr/>
          <p:nvPr/>
        </p:nvSpPr>
        <p:spPr>
          <a:xfrm>
            <a:off x="1641487" y="554569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CA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F1BC6B-C758-42F8-AADE-5057F9F64318}"/>
              </a:ext>
            </a:extLst>
          </p:cNvPr>
          <p:cNvSpPr/>
          <p:nvPr/>
        </p:nvSpPr>
        <p:spPr>
          <a:xfrm>
            <a:off x="999229" y="824794"/>
            <a:ext cx="109788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Comment peut-on trouver quatre nombres lorsqu'on  </a:t>
            </a:r>
          </a:p>
          <a:p>
            <a:r>
              <a:rPr lang="fr-CA" dirty="0"/>
              <a:t>connaît toutes les sommes possibles de trois d'entre eux?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EC3A98-7E37-4943-983D-E8079F2E2C7C}"/>
              </a:ext>
            </a:extLst>
          </p:cNvPr>
          <p:cNvSpPr txBox="1"/>
          <p:nvPr/>
        </p:nvSpPr>
        <p:spPr>
          <a:xfrm>
            <a:off x="6379821" y="2264229"/>
            <a:ext cx="22307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/>
              <a:t>alors  w=  11</a:t>
            </a:r>
          </a:p>
          <a:p>
            <a:r>
              <a:rPr lang="fr-CA" sz="2800" dirty="0"/>
              <a:t>alors  z = 9 </a:t>
            </a:r>
          </a:p>
          <a:p>
            <a:r>
              <a:rPr lang="fr-CA" sz="2800" dirty="0"/>
              <a:t>alors  y=  7 </a:t>
            </a:r>
          </a:p>
          <a:p>
            <a:r>
              <a:rPr lang="fr-CA" sz="2800" dirty="0"/>
              <a:t>alors  x=  4</a:t>
            </a:r>
          </a:p>
        </p:txBody>
      </p:sp>
    </p:spTree>
    <p:extLst>
      <p:ext uri="{BB962C8B-B14F-4D97-AF65-F5344CB8AC3E}">
        <p14:creationId xmlns:p14="http://schemas.microsoft.com/office/powerpoint/2010/main" val="12718840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289</Words>
  <Application>Microsoft Office PowerPoint</Application>
  <PresentationFormat>Grand écran</PresentationFormat>
  <Paragraphs>30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2022-01-18T15:19:56Z</dcterms:created>
  <dcterms:modified xsi:type="dcterms:W3CDTF">2022-01-18T15:45:05Z</dcterms:modified>
</cp:coreProperties>
</file>