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31BDE0-C416-4770-AF36-8EB7B0FCBF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39074C9-9FF7-4781-95F6-D6B224D49B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12E5D12-898C-4A6F-BFFC-3548BD8B5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4B9E-15F1-4513-B9F1-586D60DAEC1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A746B54-D116-4AD6-828B-9D40B6EAC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2D37E7F-BC8A-43D2-A38B-3FEAF463F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37CD-C535-489B-9E58-009769BB98C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27182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391294-22E3-45AA-9941-4CA6C585F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E3BEEF1-351A-492D-ABEB-40A083D387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6C8DF56-C896-4160-A36F-103455C5D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4B9E-15F1-4513-B9F1-586D60DAEC1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E643B1-CC47-402E-9B63-A58A19546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F8F8F0-6165-4961-B0CF-FD0A84B13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37CD-C535-489B-9E58-009769BB98C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0931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680B94A-F303-40AA-94D6-9A79034B41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F1620E8-0628-46A5-8A13-351B45DCA2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F04EA87-FFF8-4265-B27A-62EE54ECF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4B9E-15F1-4513-B9F1-586D60DAEC1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03FC6EC-F7C2-454E-BAC4-01170A600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99BBD3-34A7-4E70-A2B3-DABE4985C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37CD-C535-489B-9E58-009769BB98C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54860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86B6C8-CDCB-42F8-BAC7-651D344F4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C23223-D59A-4735-B83A-82B1AC7F9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F8116B2-6C28-44ED-8B2D-AA1422D12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4B9E-15F1-4513-B9F1-586D60DAEC1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55F3AA5-ECC6-4256-A9DD-5B81C08DC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1674CF-5698-401F-88F6-C41B1844C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37CD-C535-489B-9E58-009769BB98C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34251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AEA54D-FB9C-44C9-B5F5-6097866BA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36522E2-741B-4334-A5D4-954EE3CBF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CACB18-F2D8-4748-B9CB-78378BF1C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4B9E-15F1-4513-B9F1-586D60DAEC1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830EB9-9D1C-46E0-B901-260240172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4ED0CE-3608-4C37-AE60-BE64F8C8E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37CD-C535-489B-9E58-009769BB98C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62941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139DC3-B1BA-494A-B1A3-5F255BB0E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93DBF8-B410-4BF7-BE70-9E8EA73E8D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D8378B2-81C2-4F53-BC54-10D7FCD9AF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D47A083-5E92-4467-90F1-01B022608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4B9E-15F1-4513-B9F1-586D60DAEC1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29C0B8A-3DFD-4C6A-BD96-C1D3637E0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9E7F48F-A4C9-4A45-A198-0D980D075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37CD-C535-489B-9E58-009769BB98C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12563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9DE244-AA03-4C5D-A61B-7027E3AE0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3CF2E90-204C-4D6A-AD54-B80F2010B2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A4B3378-03F7-45CF-9D7B-07D86BD2FA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6B882E0-34EE-41CA-A4F4-0A363C0CB3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45A28B7-658B-4E07-9FC5-1C64FE401A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70C734E-07B1-4F88-AFBB-997E02469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4B9E-15F1-4513-B9F1-586D60DAEC1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13E5343-B780-470D-B8F5-224754812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080735E-9AB1-45B6-8EB6-2588F5B75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37CD-C535-489B-9E58-009769BB98C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83862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459010-3799-4AD0-9A15-10ED08448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31BFC3B-7A14-4746-AD95-4D502B512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4B9E-15F1-4513-B9F1-586D60DAEC1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443961E-DE4B-49F7-845A-63C2CA6C7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99A2086-7832-4653-91D4-5897FBE37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37CD-C535-489B-9E58-009769BB98C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03392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542923-429D-4DFF-9169-A4208AF95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4B9E-15F1-4513-B9F1-586D60DAEC1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3B1C647-6829-4DDD-8544-858E217A1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D10D64E-D6A9-44F9-A622-5A41DF5DB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37CD-C535-489B-9E58-009769BB98C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81102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63D377-60EC-4739-9BB4-F6FEE8AC7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AAFB5C3-D9CE-42C9-A898-89661F181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A36C955-F959-4337-880E-8AE6F6F2AC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0BC37EF-1A29-4023-8D75-4B6FEB8C6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4B9E-15F1-4513-B9F1-586D60DAEC1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3869109-EE69-4368-8998-ED4E2D675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5A7D9EF-8CAE-4E5B-94FF-13534CD93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37CD-C535-489B-9E58-009769BB98C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47751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F3216C-3058-456C-B27D-5D559FEE0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F4B441F-BBFB-416B-BCA6-88A93FC3C5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8BAA801-854C-4EF8-84D4-5D52885011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8B2A7A6-91FE-4C31-86AE-FFE3C5BE9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4B9E-15F1-4513-B9F1-586D60DAEC1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C3A712D-573C-4381-AFD9-25F8D6CDB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F84063-F2DC-422D-B05A-7668C74C5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37CD-C535-489B-9E58-009769BB98C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16639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C62AD3E-407E-4F56-9F7C-D78DA83A8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06AC124-2733-42E2-A243-15CB6BADE2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2C6F13E-7002-49E6-9DCD-24975D8D2F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44B9E-15F1-4513-B9F1-586D60DAEC1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88CBA4-021F-4551-A12D-473C1F72C8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EA90EB5-097A-4890-8F68-DDD4CBA8DE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E37CD-C535-489B-9E58-009769BB98C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75986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1A5CEB7-BCC5-45F4-A449-F11FECC680A0}"/>
              </a:ext>
            </a:extLst>
          </p:cNvPr>
          <p:cNvSpPr/>
          <p:nvPr/>
        </p:nvSpPr>
        <p:spPr>
          <a:xfrm>
            <a:off x="4897338" y="589894"/>
            <a:ext cx="239732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Fusée de Antoine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D1B6D5-06C5-4EE2-8178-F9F2B2AC77A7}"/>
              </a:ext>
            </a:extLst>
          </p:cNvPr>
          <p:cNvSpPr/>
          <p:nvPr/>
        </p:nvSpPr>
        <p:spPr>
          <a:xfrm>
            <a:off x="5558118" y="2121945"/>
            <a:ext cx="774550" cy="22053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Triangle isocèle 7">
            <a:extLst>
              <a:ext uri="{FF2B5EF4-FFF2-40B4-BE49-F238E27FC236}">
                <a16:creationId xmlns:a16="http://schemas.microsoft.com/office/drawing/2014/main" id="{404ACB09-6D3C-4CB8-8238-73E770445EED}"/>
              </a:ext>
            </a:extLst>
          </p:cNvPr>
          <p:cNvSpPr/>
          <p:nvPr/>
        </p:nvSpPr>
        <p:spPr>
          <a:xfrm>
            <a:off x="5439783" y="1078453"/>
            <a:ext cx="1011219" cy="105425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CDE5913-F01B-4E67-9C67-9CA7F9309290}"/>
              </a:ext>
            </a:extLst>
          </p:cNvPr>
          <p:cNvSpPr/>
          <p:nvPr/>
        </p:nvSpPr>
        <p:spPr>
          <a:xfrm rot="5400000">
            <a:off x="3249887" y="2962994"/>
            <a:ext cx="547412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8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Antoine!</a:t>
            </a:r>
            <a:r>
              <a:rPr lang="fr-CA" sz="28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🔥</a:t>
            </a:r>
            <a:endParaRPr lang="fr-FR" sz="28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5" name="Triangle rectangle 14">
            <a:extLst>
              <a:ext uri="{FF2B5EF4-FFF2-40B4-BE49-F238E27FC236}">
                <a16:creationId xmlns:a16="http://schemas.microsoft.com/office/drawing/2014/main" id="{31EDA8E6-0679-48CA-8D85-5C293301AB90}"/>
              </a:ext>
            </a:extLst>
          </p:cNvPr>
          <p:cNvSpPr/>
          <p:nvPr/>
        </p:nvSpPr>
        <p:spPr>
          <a:xfrm>
            <a:off x="6332668" y="3714077"/>
            <a:ext cx="774550" cy="839097"/>
          </a:xfrm>
          <a:prstGeom prst="rtTriangl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Triangle rectangle 15">
            <a:extLst>
              <a:ext uri="{FF2B5EF4-FFF2-40B4-BE49-F238E27FC236}">
                <a16:creationId xmlns:a16="http://schemas.microsoft.com/office/drawing/2014/main" id="{12906EE3-B161-4C06-A8DB-EEF15989CC58}"/>
              </a:ext>
            </a:extLst>
          </p:cNvPr>
          <p:cNvSpPr/>
          <p:nvPr/>
        </p:nvSpPr>
        <p:spPr>
          <a:xfrm flipH="1">
            <a:off x="4783568" y="3714077"/>
            <a:ext cx="774550" cy="839097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330379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5</cp:revision>
  <dcterms:created xsi:type="dcterms:W3CDTF">2021-09-03T18:06:10Z</dcterms:created>
  <dcterms:modified xsi:type="dcterms:W3CDTF">2021-09-03T18:19:49Z</dcterms:modified>
</cp:coreProperties>
</file>