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D85A38-75F2-4C03-8D5D-D47DD0451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F25A455-8AA3-4F6B-ACAE-9EB289A47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771481-94CF-42BC-8BC3-7580A88A7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E9A4-51C3-4968-9B02-C4D5E092B2F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46AE69-75D4-43C0-9AB0-B00EA0C92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901F83-8B8F-4212-A980-E814CE2A8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659C-0E52-46E3-A472-8C27514214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4645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BA89FE-C882-4B3F-840A-7BE167B25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E159BD-5DC5-4AD7-A4E6-588FA5A32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4795BE-7316-4184-8740-40314DF23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E9A4-51C3-4968-9B02-C4D5E092B2F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3B9C69-83FE-4959-A65F-BB3BC952E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CD5C48-4CBE-45C6-9A09-FDBF120C1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659C-0E52-46E3-A472-8C27514214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5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F219F60-FA7A-4711-9D51-0DAD38417C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8636D5F-6208-4CB7-954D-5B2366FE1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7EC2CC-970C-43FD-8509-DEB7420F7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E9A4-51C3-4968-9B02-C4D5E092B2F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45BCE0-1FD9-4867-BC93-5034FF57C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7644D3-E55C-46F4-97B4-5F0716C7E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659C-0E52-46E3-A472-8C27514214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3303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472C83-4AC6-4AF6-80F9-7B725A466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723285-5457-4C8C-84E5-6CDD412EE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A6A566-01ED-4330-828F-EBFEA06B6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E9A4-51C3-4968-9B02-C4D5E092B2F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5DABEF-4DD3-447F-87BC-1255847A8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462235-B02D-400F-B49A-F327524E4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659C-0E52-46E3-A472-8C27514214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775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A44E25-B1D3-4871-99E5-25E4A0EF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55D8FD-C660-4D2D-94FE-3709DB688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04B13E-0CA0-44A9-8270-A83BF9E0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E9A4-51C3-4968-9B02-C4D5E092B2F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5272F5-B3A7-436B-98E3-5C4D56C8B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025593-66A1-46F9-AD2C-D1304E2A1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659C-0E52-46E3-A472-8C27514214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272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1BBD9B-EE36-435F-B1AA-BB0CD336B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8CE054-6D05-47C5-BB67-54F35B8473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55C2CC-1226-40C9-B39E-E50F80F9F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4A65054-2CF1-4193-B442-1FCAAD191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E9A4-51C3-4968-9B02-C4D5E092B2F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6044DA2-11C1-47C6-863D-CE097F9FE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E5F215-DD4A-4207-962D-E3C45AAD7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659C-0E52-46E3-A472-8C27514214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409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4C9452-79E0-468E-B58B-2494A76CF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9F0A07-526A-4FCA-A8D9-00CABC974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101B39-0E61-4CBC-9925-AF1D942EBD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C1F8194-F4FB-4DB8-BB9D-5F077AAC0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6B05AC0-A12B-4582-B8D9-339D4A85CE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F7AC311-9FE2-4E6D-A8AB-3BB945396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E9A4-51C3-4968-9B02-C4D5E092B2F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A388D69-32B2-4D7D-8C65-BF3E06BBC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09766E1-2A2D-4023-A810-736AA5523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659C-0E52-46E3-A472-8C27514214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5579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D3587C-2A18-4E30-B926-99D7FE135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2854F94-CD28-44D0-8546-429B19B72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E9A4-51C3-4968-9B02-C4D5E092B2F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DA8EA44-8DA3-48BB-A710-9549420EE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836F496-28D9-4FE8-9633-5787C82F9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659C-0E52-46E3-A472-8C27514214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007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D235FEE-7667-418E-8E43-B526EFD9C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E9A4-51C3-4968-9B02-C4D5E092B2F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9F5269F-6F64-4314-AF36-B9ECBB956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1D75D1-CD41-43F1-B194-EABD50693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659C-0E52-46E3-A472-8C27514214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8809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62D122-F6CB-4E7E-A9B8-7FFB5E28B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6E3586-741C-40B1-8089-56AE48BC7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9FB09B-8A83-4AE8-A6A0-BEA708A99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CA91D2-12FD-4C5C-B383-6FFDE9539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E9A4-51C3-4968-9B02-C4D5E092B2F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1548A8-F205-4366-9C62-9F342E1B8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992E81-2D2F-4590-8FD9-12B564951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659C-0E52-46E3-A472-8C27514214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469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5AA28A-2EDE-4AB7-869D-09A0ABEA0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B1A6D68-7A00-40E2-AEE0-3C6DB5982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5E950F-7525-4A9C-BB8C-60AF22DFA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3BC5D41-3EAA-42B2-9528-9C6122443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E9A4-51C3-4968-9B02-C4D5E092B2F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32F70D-D122-4937-B81A-419A85375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DC3685-6C28-410E-8F60-0DDFC2DAE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B659C-0E52-46E3-A472-8C27514214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3AA7EC7-4672-489B-97DE-6466AD50E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71777E-D03D-4793-A5E2-170346C47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125B0E-5D1D-43AA-8265-F9B280856F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2E9A4-51C3-4968-9B02-C4D5E092B2FE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7EDCFF-33FF-4CED-A040-D62B2C278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DA29CD-BF0B-40CA-8CD2-F131702F9C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B659C-0E52-46E3-A472-8C275142147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5256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BED30E54-D4CC-4C80-8DE3-A1F9CA2B8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1295" y="2688570"/>
            <a:ext cx="4229100" cy="27717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19386B4-FA46-4ED4-B8A5-62C0884DE054}"/>
              </a:ext>
            </a:extLst>
          </p:cNvPr>
          <p:cNvSpPr txBox="1"/>
          <p:nvPr/>
        </p:nvSpPr>
        <p:spPr>
          <a:xfrm>
            <a:off x="2653553" y="1516828"/>
            <a:ext cx="5744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400" dirty="0" err="1"/>
              <a:t>Breadboard</a:t>
            </a:r>
            <a:r>
              <a:rPr lang="fr-CA" sz="4400" dirty="0"/>
              <a:t> par Antoine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6D237B-86F9-4AB9-973A-42A21E179485}"/>
              </a:ext>
            </a:extLst>
          </p:cNvPr>
          <p:cNvSpPr/>
          <p:nvPr/>
        </p:nvSpPr>
        <p:spPr>
          <a:xfrm>
            <a:off x="3593054" y="3001384"/>
            <a:ext cx="3840480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358881-E395-4075-82D3-69BF0C71816F}"/>
              </a:ext>
            </a:extLst>
          </p:cNvPr>
          <p:cNvSpPr/>
          <p:nvPr/>
        </p:nvSpPr>
        <p:spPr>
          <a:xfrm>
            <a:off x="3605605" y="5219252"/>
            <a:ext cx="3840480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11E10B-9295-457B-99B6-752FCF1A871D}"/>
              </a:ext>
            </a:extLst>
          </p:cNvPr>
          <p:cNvSpPr/>
          <p:nvPr/>
        </p:nvSpPr>
        <p:spPr>
          <a:xfrm>
            <a:off x="3593054" y="2822118"/>
            <a:ext cx="3915784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E15BDAD-4F2C-4C48-8AC8-6AC3EA6CC2B5}"/>
              </a:ext>
            </a:extLst>
          </p:cNvPr>
          <p:cNvSpPr/>
          <p:nvPr/>
        </p:nvSpPr>
        <p:spPr>
          <a:xfrm>
            <a:off x="3605605" y="5077610"/>
            <a:ext cx="3915784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EEFA2D-EE4F-49FA-ACCA-B766E7A260E1}"/>
              </a:ext>
            </a:extLst>
          </p:cNvPr>
          <p:cNvSpPr/>
          <p:nvPr/>
        </p:nvSpPr>
        <p:spPr>
          <a:xfrm>
            <a:off x="4195482" y="3270138"/>
            <a:ext cx="45719" cy="66091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5F7592-5FD0-4EB1-A157-3CBA2BF7FDE9}"/>
              </a:ext>
            </a:extLst>
          </p:cNvPr>
          <p:cNvSpPr/>
          <p:nvPr/>
        </p:nvSpPr>
        <p:spPr>
          <a:xfrm>
            <a:off x="5528535" y="4215546"/>
            <a:ext cx="45719" cy="66091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8909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1</cp:revision>
  <dcterms:created xsi:type="dcterms:W3CDTF">2021-10-29T17:51:48Z</dcterms:created>
  <dcterms:modified xsi:type="dcterms:W3CDTF">2021-10-29T17:52:35Z</dcterms:modified>
</cp:coreProperties>
</file>