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68230-427E-4320-954A-B30EFCF54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4ED7F6-65D5-4DCF-A105-EE9F68623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C64E48-8264-4A9C-91CF-685B7521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82C419-3E44-4814-B846-581326C6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135143-57CF-4823-8AF8-4F0C0E1D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064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AE999-87D0-4758-BDD8-D67E75F9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09B266-56AD-4707-8999-61AC2567C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E71CFD-9B8F-4302-BB89-F20B0D24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4771D7-F41D-4045-BE24-4090840B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066929-21BC-4423-B36A-A87509AD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840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88D610-5DFB-45D4-ADD5-7E0556E6D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BF80A2-E951-4A8A-9019-9529EAD61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361676-C48A-43C2-B83F-15CB05C2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40ED5D-40C2-4300-B23B-A14D7382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EB73DE-6D89-43EF-BD17-BE52AEE5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556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28B73-F75C-46A8-BEFA-E8C05920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C55705-4A61-4384-9C24-3F04D9DB0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E3E30-19A1-4A58-A377-B0649E6A9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F415E2-52F4-4EFC-B9E8-C41C9C8C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6A7C8B-F3EB-4353-A57B-C8A3078D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2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519CA-5735-445A-9A74-48FC1B4B3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CAA0A7-243B-4B20-A3EF-41370B21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3616D0-C97B-4883-81DF-63A8101C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5FDF4A-8180-4BF3-BD8A-33D7C445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C848F2-248E-4E97-BAD0-F50684EF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635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56D48B-1DBF-4FFE-8CFC-FF4AB1F24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4913B9-265E-4365-9532-7FA922CE2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785482-985F-411D-ACC1-8C8066D4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938A98-8543-4541-B967-C9EB5C9A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326C06-CB0A-4A71-B988-13250D9C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60562D-73CE-4EE6-B0A6-29D62229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419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D6B2A-EDAD-4675-94F6-B2BFC864C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7705BD-F53C-41A7-8158-50F80AAC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A736A4-9F0E-4A63-A8AD-AE6F49C00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40D5B6-35D9-4651-93FE-328DD3D91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92E55EB-9EEA-4D41-9498-636C645D8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D096E5-DCD2-4FB9-A20B-73237E23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283E9D-21EC-4A85-97E1-3A4330C5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550581-8258-44C7-AF93-A0A0B367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591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CE210-B67B-460D-BFFE-52CAB1A75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8D8BCC-EC08-4907-A039-BEBB98D3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EF18DA-BAA3-467A-89F1-4D0EC25F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847D40-23F3-4F8D-A064-D058053C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924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2E1D9A-00A6-4130-BC19-D9C90750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6BAFA37-46CE-4353-B7B9-4F2F9214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4AEFC2-34C9-4847-A2E8-79204104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281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D23DA8-2762-48FF-9BF1-5CE4450B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9D1EBB-C5F7-4248-8B1B-35AEB9602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1608EC-E438-486A-B8C7-DB7692540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CE09C9-3D42-42BF-8272-3057F30D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D3D4F9-F79E-420D-A5F0-20300E89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EA5162-1F2F-44D4-ABAC-731B685C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042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C8CD-D8F0-4B70-B7DE-31FC14F5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184506-B560-45A1-8793-9EC586459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86FA54-01B6-4B8A-B42C-04C6D793E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C43453-2960-4516-8CB9-68B37804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5A5DE3-F43D-44C6-8E2A-945BB97C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F50322-175D-4C0B-8DDF-4D57A8DC5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867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B67AE9-ED11-4421-9944-51F4F38ED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F2BCFA-DF68-4958-A914-6513B28FB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9DEB14-24D9-4519-8055-C859524FC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2FDA9-1082-4C7B-8044-0011C775322B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313718-AE83-4CE4-BEDE-6832FE658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520FDD-53B9-4D64-AD9C-A2611A771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67A73-EBBA-4BFF-BA47-71D53C60F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709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6EB97F-5A5E-4C36-85E0-7476D5570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6519"/>
            <a:ext cx="9144000" cy="957429"/>
          </a:xfrm>
        </p:spPr>
        <p:txBody>
          <a:bodyPr>
            <a:normAutofit/>
          </a:bodyPr>
          <a:lstStyle/>
          <a:p>
            <a:r>
              <a:rPr lang="fr-CA" dirty="0"/>
              <a:t>Espace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7C1347-1520-48E1-B3FC-9A2B71897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0965"/>
            <a:ext cx="9144000" cy="4740516"/>
          </a:xfrm>
        </p:spPr>
        <p:txBody>
          <a:bodyPr>
            <a:normAutofit lnSpcReduction="10000"/>
          </a:bodyPr>
          <a:lstStyle/>
          <a:p>
            <a:r>
              <a:rPr lang="fr-CA" dirty="0"/>
              <a:t>Fait par: Samuel Landry</a:t>
            </a:r>
          </a:p>
          <a:p>
            <a:endParaRPr lang="fr-CA" dirty="0"/>
          </a:p>
          <a:p>
            <a:r>
              <a:rPr lang="fr-CA" dirty="0"/>
              <a:t>MSI</a:t>
            </a:r>
          </a:p>
          <a:p>
            <a:endParaRPr lang="fr-CA" dirty="0"/>
          </a:p>
          <a:p>
            <a:r>
              <a:rPr lang="fr-CA" dirty="0"/>
              <a:t>Présenté à</a:t>
            </a:r>
          </a:p>
          <a:p>
            <a:r>
              <a:rPr lang="fr-CA" dirty="0"/>
              <a:t>Daniel Blais</a:t>
            </a:r>
          </a:p>
          <a:p>
            <a:endParaRPr lang="fr-CA" dirty="0"/>
          </a:p>
          <a:p>
            <a:r>
              <a:rPr lang="fr-CA" dirty="0"/>
              <a:t>002</a:t>
            </a:r>
          </a:p>
          <a:p>
            <a:endParaRPr lang="fr-CA" dirty="0"/>
          </a:p>
          <a:p>
            <a:r>
              <a:rPr lang="fr-CA" dirty="0" err="1"/>
              <a:t>Esv</a:t>
            </a:r>
            <a:endParaRPr lang="fr-CA" dirty="0"/>
          </a:p>
          <a:p>
            <a:r>
              <a:rPr lang="fr-CA" dirty="0"/>
              <a:t>2022-02-14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4273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4,821 Constellation Photos and Premium High Res Pictures - Getty Images">
            <a:extLst>
              <a:ext uri="{FF2B5EF4-FFF2-40B4-BE49-F238E27FC236}">
                <a16:creationId xmlns:a16="http://schemas.microsoft.com/office/drawing/2014/main" id="{CB825134-F9D2-4BC3-A90F-C609E81E4B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F30A589-EF1A-45BD-9FD4-562E4F75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 </a:t>
            </a:r>
            <a:r>
              <a:rPr lang="fr-CA" dirty="0" err="1">
                <a:solidFill>
                  <a:srgbClr val="FF0000"/>
                </a:solidFill>
              </a:rPr>
              <a:t>Constelation</a:t>
            </a: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1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mbien de temps faut-il pour atteindre chaque planète du Système solaire  depuis la Terre ?">
            <a:extLst>
              <a:ext uri="{FF2B5EF4-FFF2-40B4-BE49-F238E27FC236}">
                <a16:creationId xmlns:a16="http://schemas.microsoft.com/office/drawing/2014/main" id="{15F3A0CB-D17A-4A3F-B2D1-E44613E15C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774"/>
            <a:ext cx="12191999" cy="686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B46911A-914B-44F3-B4E7-DEAD8D82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Planètes</a:t>
            </a:r>
          </a:p>
        </p:txBody>
      </p:sp>
    </p:spTree>
    <p:extLst>
      <p:ext uri="{BB962C8B-B14F-4D97-AF65-F5344CB8AC3E}">
        <p14:creationId xmlns:p14="http://schemas.microsoft.com/office/powerpoint/2010/main" val="404839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A976C-6C6F-4742-B535-09A90F85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Lunes</a:t>
            </a:r>
          </a:p>
        </p:txBody>
      </p:sp>
      <p:pic>
        <p:nvPicPr>
          <p:cNvPr id="3074" name="Picture 2" descr="Io (moon) - Wikipedia">
            <a:extLst>
              <a:ext uri="{FF2B5EF4-FFF2-40B4-BE49-F238E27FC236}">
                <a16:creationId xmlns:a16="http://schemas.microsoft.com/office/drawing/2014/main" id="{CDCA111F-ED02-44B6-8033-A0CEAD3D56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507889" cy="35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 NASA va envoyer un drone sur Titan, plus grande lune de Saturne | La  Presse">
            <a:extLst>
              <a:ext uri="{FF2B5EF4-FFF2-40B4-BE49-F238E27FC236}">
                <a16:creationId xmlns:a16="http://schemas.microsoft.com/office/drawing/2014/main" id="{89A8CABD-E6BB-4C32-8AAA-79FD12638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089" y="1689372"/>
            <a:ext cx="3507889" cy="350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Lune — Wikipédia">
            <a:extLst>
              <a:ext uri="{FF2B5EF4-FFF2-40B4-BE49-F238E27FC236}">
                <a16:creationId xmlns:a16="http://schemas.microsoft.com/office/drawing/2014/main" id="{55010F5B-79F4-4AD2-8154-A317A91A1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977" y="1691417"/>
            <a:ext cx="3688977" cy="350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21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397F9-D098-4DFE-8E88-938083B7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Station spatiale</a:t>
            </a:r>
          </a:p>
        </p:txBody>
      </p:sp>
      <p:pic>
        <p:nvPicPr>
          <p:cNvPr id="4098" name="Picture 2" descr="Station spatiale internationale — Wikipédia">
            <a:extLst>
              <a:ext uri="{FF2B5EF4-FFF2-40B4-BE49-F238E27FC236}">
                <a16:creationId xmlns:a16="http://schemas.microsoft.com/office/drawing/2014/main" id="{45AD56F7-9511-4CE9-A94B-654DF1E03D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4253"/>
            <a:ext cx="12191999" cy="517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341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</vt:lpstr>
      <vt:lpstr> Constelation</vt:lpstr>
      <vt:lpstr>Planètes</vt:lpstr>
      <vt:lpstr>Lunes</vt:lpstr>
      <vt:lpstr>Station spatiale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</dc:title>
  <dc:creator>CSBE</dc:creator>
  <cp:lastModifiedBy>CSBE</cp:lastModifiedBy>
  <cp:revision>3</cp:revision>
  <dcterms:created xsi:type="dcterms:W3CDTF">2022-02-14T15:21:44Z</dcterms:created>
  <dcterms:modified xsi:type="dcterms:W3CDTF">2022-02-14T16:09:10Z</dcterms:modified>
</cp:coreProperties>
</file>