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3CA820-3194-4D9B-AA16-51492AAEE1EF}" v="156" dt="2022-01-07T18:50:26.093"/>
    <p1510:client id="{B994EE5F-3B85-65E9-4611-F9DD0F3945B6}" v="3" dt="2022-01-12T14:37:40.6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89" d="100"/>
          <a:sy n="89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4A8DC-C4AF-4652-AC32-ADFAD1738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47FE07-1509-4618-BFDD-2F2A07A12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3199F-26E1-4DB1-9CA8-7E8CED47D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8972CB-BD9A-4995-92F2-5CC190B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0CFE87-B16B-4990-9241-968139C6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36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405F9-9DFF-4742-9857-F192A455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7E0B7C-2D83-463E-8FBF-B5C189680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AF828-D8A2-445A-9F05-B6C6E20E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E58E7C-83BF-4AD8-9C5D-C6119982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92182-C482-4E0F-B08D-1366FDD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180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E969EE-D58A-4102-801C-5E0126DD9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D73470-3533-4D82-9B78-D347A794D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558D78-E782-4B90-BA62-E390635F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380A4C-292A-49BF-8242-23B985F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678AC-A9FC-4025-A2BA-C102B4D1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4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2E0A43-A785-43F0-8AA7-AC17391A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5E074-1D09-47C4-A46B-064D1B3C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40D95-E024-4ACF-95D4-78E3288C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43D00-AD54-43BB-8A14-13A12C3F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67E55-6C86-4043-BBFB-E556A28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31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3D82C-E584-4782-931A-D51D73EA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127DEC-569E-438D-9D27-57F5BA6D4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A6EAB-7978-428A-BCCC-2035D003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D8126A-EF0E-41E0-8629-D6C6B7CB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CED88-001B-4D14-BB72-1D84878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00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8DA14-A54C-4B6C-8BFD-6480D448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EBBF4F-1C1D-4B75-BCF6-827B12EBB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3D5836-D4AE-4771-B4E8-FA427937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A8E883-F68A-46FF-A17F-BE871585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726C6-D85A-4303-B69F-95C43747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20E401-FF19-4C9C-938F-23874992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61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CED65-165B-4F21-9346-DEEA150F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C55C23-F218-4028-82D4-26506EB7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AA1FE5-6935-46E4-BAB5-F2102BA9D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925E6B-CC53-42AE-ABD6-24F6728EC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A9E9DA-B1D6-4260-82D4-5DD519120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EF37AF-B11E-4861-8F3F-E7167F1D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2022-01-24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1A84F1-A5F7-4393-BD31-E7FFCC74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911845-779A-4E9B-AA29-E6688FDC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7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417A0-29EC-4C25-ACD7-F57E45BF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55530-F545-40DA-B995-C8736F63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2022-01-24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4A9854-DB18-4952-8D69-4FC903BB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A72ACA-943A-4870-9C84-070A0070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45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89C7BD-AC20-46EB-8178-4A794AE1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2022-01-24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8B409C-04DE-40E9-8ED8-0A88D3CF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7B2809-9912-4EE7-B2BA-A1B8F25E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5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3CFBE-0450-4DCB-A2A4-33530269F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B87E0F-6A58-4F4B-8701-85A38AF37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D191F1-2C4A-4163-9CFC-9E355CBB2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4F01F-3C8D-4081-A8D6-1080982C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FC714-3204-4BCF-BE19-1C5F41D3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748F61-7DCD-44C1-B55E-46842A45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162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A1516-2FDA-4214-AD7B-304867BC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AB3FAF-630F-42F3-ACC3-86572AF5E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350950-C105-41DC-AE5B-8FD1234C5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19FC2-C928-42DD-8C06-688C404B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25B4E9-BA30-4571-AB97-93CF700A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EA017F-EFBE-433E-A23D-28DB8298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321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239FE0-7C23-49D6-9493-47D4D11F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032DBC-96EA-4E25-A233-66395E3D7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442B95-01A5-48D3-BC5F-4DF713F26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F41A-0AC9-46AE-80E5-213A985D2FBC}" type="datetimeFigureOut">
              <a:rPr lang="fr-CA" smtClean="0"/>
              <a:t>2022-01-24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9C65C-841D-41BE-BA1A-DCEA6F77C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D1C6A3-3E42-4155-8258-05F0292F3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705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 7">
            <a:extLst>
              <a:ext uri="{FF2B5EF4-FFF2-40B4-BE49-F238E27FC236}">
                <a16:creationId xmlns:a16="http://schemas.microsoft.com/office/drawing/2014/main" id="{764A84A9-3BD1-4024-93DD-20A8F3DBEF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8050" y="720725"/>
            <a:ext cx="3263900" cy="1604963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EECDF2D-3639-4EE9-A4F1-0D9F3235A2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2" y="639193"/>
            <a:ext cx="3571810" cy="3573516"/>
          </a:xfrm>
        </p:spPr>
        <p:txBody>
          <a:bodyPr>
            <a:normAutofit/>
          </a:bodyPr>
          <a:lstStyle/>
          <a:p>
            <a:pPr algn="l"/>
            <a:r>
              <a:rPr lang="fr-CA" sz="5600" dirty="0">
                <a:cs typeface="Calibri Light"/>
              </a:rPr>
              <a:t>Ernest </a:t>
            </a:r>
            <a:r>
              <a:rPr lang="fr-CA" sz="5600" dirty="0" err="1">
                <a:cs typeface="Calibri Light"/>
              </a:rPr>
              <a:t>Rhuterford</a:t>
            </a:r>
            <a:endParaRPr lang="fr-CA" sz="56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5294D7-A045-4C14-9634-F249C2A7B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82" y="4631161"/>
            <a:ext cx="3571810" cy="1559327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fr-CA" sz="1300">
                <a:cs typeface="Calibri"/>
              </a:rPr>
              <a:t>Nationalité Nouvelle </a:t>
            </a:r>
            <a:r>
              <a:rPr lang="fr-CA" sz="1300" err="1">
                <a:cs typeface="Calibri"/>
              </a:rPr>
              <a:t>zélande</a:t>
            </a:r>
            <a:endParaRPr lang="fr-CA" sz="1300">
              <a:cs typeface="Calibri"/>
            </a:endParaRPr>
          </a:p>
          <a:p>
            <a:pPr algn="l"/>
            <a:r>
              <a:rPr lang="fr-CA" sz="1300">
                <a:cs typeface="Calibri"/>
              </a:rPr>
              <a:t>Née 30 aout 1871</a:t>
            </a:r>
          </a:p>
          <a:p>
            <a:pPr algn="l"/>
            <a:r>
              <a:rPr lang="fr-CA" sz="1300">
                <a:cs typeface="Calibri"/>
              </a:rPr>
              <a:t>Décès 19 octobre 1937</a:t>
            </a:r>
          </a:p>
          <a:p>
            <a:pPr algn="l"/>
            <a:r>
              <a:rPr lang="fr-CA" sz="1300">
                <a:cs typeface="Calibri"/>
              </a:rPr>
              <a:t>Découverte il </a:t>
            </a:r>
            <a:r>
              <a:rPr lang="fr-CA" sz="1300" err="1">
                <a:cs typeface="Calibri"/>
              </a:rPr>
              <a:t>aprie</a:t>
            </a:r>
            <a:r>
              <a:rPr lang="fr-CA" sz="1300">
                <a:cs typeface="Calibri"/>
              </a:rPr>
              <a:t> une feuille d'or il l'a bombardé avec des charges positives le noyau est positif et le reste c'est du vide</a:t>
            </a:r>
          </a:p>
        </p:txBody>
      </p:sp>
      <p:sp>
        <p:nvSpPr>
          <p:cNvPr id="8" name="AutoShape 4" descr="Ernest Rutherford - Biography, Facts and Pictures"/>
          <p:cNvSpPr>
            <a:spLocks noChangeAspect="1" noChangeArrowheads="1"/>
          </p:cNvSpPr>
          <p:nvPr/>
        </p:nvSpPr>
        <p:spPr bwMode="auto">
          <a:xfrm flipH="1">
            <a:off x="-1502979" y="-144463"/>
            <a:ext cx="1658554" cy="165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" name="AutoShape 8" descr="Ernest Rutherford - Biography, Facts and Pictures"/>
          <p:cNvSpPr>
            <a:spLocks noChangeAspect="1" noChangeArrowheads="1"/>
          </p:cNvSpPr>
          <p:nvPr/>
        </p:nvSpPr>
        <p:spPr bwMode="auto">
          <a:xfrm flipH="1">
            <a:off x="5455308" y="2150006"/>
            <a:ext cx="1102248" cy="1102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38" name="Picture 14" descr="Ernest Rutherford: Father of Nuclear Physics - Owlcation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814" y="2677036"/>
            <a:ext cx="2269864" cy="2269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0865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Ernest Rhuterford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eleve</dc:creator>
  <cp:lastModifiedBy>CSBE</cp:lastModifiedBy>
  <cp:revision>45</cp:revision>
  <dcterms:created xsi:type="dcterms:W3CDTF">2022-01-07T18:40:42Z</dcterms:created>
  <dcterms:modified xsi:type="dcterms:W3CDTF">2022-01-24T18:16:50Z</dcterms:modified>
</cp:coreProperties>
</file>