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3CA820-3194-4D9B-AA16-51492AAEE1EF}" v="156" dt="2022-01-07T18:50:26.093"/>
    <p1510:client id="{B994EE5F-3B85-65E9-4611-F9DD0F3945B6}" v="3" dt="2022-01-12T14:37:40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2022-01-24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 7">
            <a:extLst>
              <a:ext uri="{FF2B5EF4-FFF2-40B4-BE49-F238E27FC236}">
                <a16:creationId xmlns:a16="http://schemas.microsoft.com/office/drawing/2014/main" id="{764A84A9-3BD1-4024-93DD-20A8F3DBE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8050" y="720725"/>
            <a:ext cx="3263900" cy="160496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639193"/>
            <a:ext cx="3571810" cy="3573516"/>
          </a:xfrm>
        </p:spPr>
        <p:txBody>
          <a:bodyPr>
            <a:normAutofit/>
          </a:bodyPr>
          <a:lstStyle/>
          <a:p>
            <a:pPr algn="l"/>
            <a:r>
              <a:rPr lang="fr-CA" sz="5600" dirty="0">
                <a:cs typeface="Calibri Light"/>
              </a:rPr>
              <a:t>Ernest </a:t>
            </a:r>
            <a:r>
              <a:rPr lang="fr-CA" sz="5600" dirty="0" err="1">
                <a:cs typeface="Calibri Light"/>
              </a:rPr>
              <a:t>Rhuterford</a:t>
            </a:r>
            <a:endParaRPr lang="fr-CA" sz="5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2" y="4631161"/>
            <a:ext cx="3571810" cy="1559327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fr-CA" sz="1300">
                <a:cs typeface="Calibri"/>
              </a:rPr>
              <a:t>Nationalité Nouvelle </a:t>
            </a:r>
            <a:r>
              <a:rPr lang="fr-CA" sz="1300" err="1">
                <a:cs typeface="Calibri"/>
              </a:rPr>
              <a:t>zélande</a:t>
            </a:r>
            <a:endParaRPr lang="fr-CA" sz="1300">
              <a:cs typeface="Calibri"/>
            </a:endParaRPr>
          </a:p>
          <a:p>
            <a:pPr algn="l"/>
            <a:r>
              <a:rPr lang="fr-CA" sz="1300">
                <a:cs typeface="Calibri"/>
              </a:rPr>
              <a:t>Née 30 aout 1871</a:t>
            </a:r>
          </a:p>
          <a:p>
            <a:pPr algn="l"/>
            <a:r>
              <a:rPr lang="fr-CA" sz="1300">
                <a:cs typeface="Calibri"/>
              </a:rPr>
              <a:t>Décès 19 octobre 1937</a:t>
            </a:r>
          </a:p>
          <a:p>
            <a:pPr algn="l"/>
            <a:r>
              <a:rPr lang="fr-CA" sz="1300">
                <a:cs typeface="Calibri"/>
              </a:rPr>
              <a:t>Découverte il </a:t>
            </a:r>
            <a:r>
              <a:rPr lang="fr-CA" sz="1300" err="1">
                <a:cs typeface="Calibri"/>
              </a:rPr>
              <a:t>aprie</a:t>
            </a:r>
            <a:r>
              <a:rPr lang="fr-CA" sz="1300">
                <a:cs typeface="Calibri"/>
              </a:rPr>
              <a:t> une feuille d'or il l'a bombardé avec des charges positives le noyau est positif et le reste c'est du vide</a:t>
            </a:r>
          </a:p>
        </p:txBody>
      </p:sp>
      <p:sp>
        <p:nvSpPr>
          <p:cNvPr id="8" name="AutoShape 4" descr="Ernest Rutherford - Biography, Facts and Pictures"/>
          <p:cNvSpPr>
            <a:spLocks noChangeAspect="1" noChangeArrowheads="1"/>
          </p:cNvSpPr>
          <p:nvPr/>
        </p:nvSpPr>
        <p:spPr bwMode="auto">
          <a:xfrm flipH="1">
            <a:off x="-1502979" y="-144463"/>
            <a:ext cx="1658554" cy="1658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" name="AutoShape 8" descr="Ernest Rutherford - Biography, Facts and Pictures"/>
          <p:cNvSpPr>
            <a:spLocks noChangeAspect="1" noChangeArrowheads="1"/>
          </p:cNvSpPr>
          <p:nvPr/>
        </p:nvSpPr>
        <p:spPr bwMode="auto">
          <a:xfrm flipH="1">
            <a:off x="5455308" y="2150006"/>
            <a:ext cx="1102248" cy="1102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38" name="Picture 14" descr="Ernest Rutherford: Father of Nuclear Physics - Owlcation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814" y="2677036"/>
            <a:ext cx="2269864" cy="2269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Ernest Rhuterford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eleve</dc:creator>
  <cp:lastModifiedBy>CSBE</cp:lastModifiedBy>
  <cp:revision>45</cp:revision>
  <dcterms:created xsi:type="dcterms:W3CDTF">2022-01-07T18:40:42Z</dcterms:created>
  <dcterms:modified xsi:type="dcterms:W3CDTF">2022-01-24T18:16:50Z</dcterms:modified>
</cp:coreProperties>
</file>