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EBADF4-70C9-C9E2-F7E8-86E9C51DCA57}" v="594" dt="2022-01-18T15:48:08.335"/>
    <p1510:client id="{B63DD930-A784-402C-805B-E74D4E1A6273}" v="71" dt="2022-01-18T15:17:15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699"/>
            <a:ext cx="12192000" cy="68459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fr-CA" sz="3200">
                <a:cs typeface="Calibri"/>
              </a:rPr>
              <a:t>Nom: </a:t>
            </a:r>
            <a:r>
              <a:rPr lang="fr-CA">
                <a:cs typeface="Calibri"/>
              </a:rPr>
              <a:t>Diophante</a:t>
            </a:r>
            <a:r>
              <a:rPr lang="fr-CA" sz="3200">
                <a:cs typeface="Calibri"/>
              </a:rPr>
              <a:t> </a:t>
            </a:r>
          </a:p>
          <a:p>
            <a:pPr algn="l"/>
            <a:endParaRPr lang="fr-CA" sz="3200">
              <a:cs typeface="Calibri"/>
            </a:endParaRPr>
          </a:p>
          <a:p>
            <a:pPr algn="l"/>
            <a:r>
              <a:rPr lang="fr-CA" sz="3200">
                <a:cs typeface="Calibri"/>
              </a:rPr>
              <a:t>Nom au complet </a:t>
            </a:r>
            <a:r>
              <a:rPr lang="fr-CA">
                <a:cs typeface="Calibri"/>
              </a:rPr>
              <a:t>Diophante d'Alexandrie</a:t>
            </a:r>
          </a:p>
          <a:p>
            <a:pPr algn="l"/>
            <a:endParaRPr lang="fr-CA" sz="3200">
              <a:cs typeface="Calibri"/>
            </a:endParaRPr>
          </a:p>
          <a:p>
            <a:pPr algn="l"/>
            <a:r>
              <a:rPr lang="fr-CA" sz="3200">
                <a:cs typeface="Calibri"/>
              </a:rPr>
              <a:t>Période de temps </a:t>
            </a:r>
            <a:r>
              <a:rPr lang="fr-CA">
                <a:cs typeface="Calibri"/>
              </a:rPr>
              <a:t>naissance entre 200 et 500 av. jésus christ</a:t>
            </a:r>
          </a:p>
          <a:p>
            <a:pPr algn="l"/>
            <a:r>
              <a:rPr lang="fr-CA" sz="3200">
                <a:cs typeface="Calibri"/>
              </a:rPr>
              <a:t>                                </a:t>
            </a:r>
            <a:r>
              <a:rPr lang="fr-CA">
                <a:cs typeface="Calibri"/>
              </a:rPr>
              <a:t>Décès Il est mort à l'âge de 84 ans.</a:t>
            </a:r>
          </a:p>
          <a:p>
            <a:pPr algn="l"/>
            <a:r>
              <a:rPr lang="fr-CA" sz="3200">
                <a:cs typeface="Calibri"/>
              </a:rPr>
              <a:t>Découverte Arithmétique </a:t>
            </a:r>
          </a:p>
          <a:p>
            <a:pPr algn="l"/>
            <a:endParaRPr lang="fr-CA" sz="3200">
              <a:cs typeface="Calibri"/>
            </a:endParaRPr>
          </a:p>
          <a:p>
            <a:pPr algn="l"/>
            <a:endParaRPr lang="fr-CA" sz="3200">
              <a:cs typeface="Calibri"/>
            </a:endParaRPr>
          </a:p>
          <a:p>
            <a:pPr algn="l"/>
            <a:endParaRPr lang="fr-CA" sz="3200">
              <a:cs typeface="Calibri"/>
            </a:endParaRPr>
          </a:p>
          <a:p>
            <a:pPr algn="l"/>
            <a:endParaRPr lang="fr-CA" sz="3200">
              <a:cs typeface="Calibri"/>
            </a:endParaRPr>
          </a:p>
          <a:p>
            <a:pPr algn="l"/>
            <a:r>
              <a:rPr lang="fr-CA" sz="3200">
                <a:cs typeface="Calibri"/>
              </a:rPr>
              <a:t>Fait par Samuel Landry </a:t>
            </a:r>
          </a:p>
        </p:txBody>
      </p:sp>
      <p:pic>
        <p:nvPicPr>
          <p:cNvPr id="2" name="Image 3">
            <a:extLst>
              <a:ext uri="{FF2B5EF4-FFF2-40B4-BE49-F238E27FC236}">
                <a16:creationId xmlns:a16="http://schemas.microsoft.com/office/drawing/2014/main" id="{9C9B3E1C-491C-472E-B4A1-A2E41DFD8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5080" y="3322787"/>
            <a:ext cx="2383047" cy="3188538"/>
          </a:xfrm>
          <a:prstGeom prst="rect">
            <a:avLst/>
          </a:prstGeom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D8CD72F7-6A8C-498A-86FC-B62D123E7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136" y="3662389"/>
            <a:ext cx="2743200" cy="194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0CCA75-19B6-4770-90C7-F72C51A9F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" y="3969"/>
            <a:ext cx="10515600" cy="68516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fr-CA">
                <a:cs typeface="Calibri" panose="020F0502020204030204"/>
              </a:rPr>
              <a:t>Son épitaphe</a:t>
            </a:r>
          </a:p>
          <a:p>
            <a:r>
              <a:rPr lang="fr-CA">
                <a:cs typeface="Calibri" panose="020F0502020204030204"/>
              </a:rPr>
              <a:t>Enfance 1/6  14</a:t>
            </a:r>
          </a:p>
          <a:p>
            <a:r>
              <a:rPr lang="fr-CA">
                <a:cs typeface="Calibri" panose="020F0502020204030204"/>
              </a:rPr>
              <a:t>Adolescent 1/12  7</a:t>
            </a:r>
          </a:p>
          <a:p>
            <a:r>
              <a:rPr lang="fr-CA">
                <a:cs typeface="Calibri" panose="020F0502020204030204"/>
              </a:rPr>
              <a:t>Avant son mariage 1/7  12</a:t>
            </a:r>
          </a:p>
          <a:p>
            <a:r>
              <a:rPr lang="fr-CA">
                <a:cs typeface="Calibri" panose="020F0502020204030204"/>
              </a:rPr>
              <a:t>5 ans avant d'avoir un fils qui vécut ½  42</a:t>
            </a:r>
          </a:p>
          <a:p>
            <a:r>
              <a:rPr lang="fr-CA">
                <a:cs typeface="Calibri" panose="020F0502020204030204"/>
              </a:rPr>
              <a:t>Il ne vécut alors que 4 ans dénominateur commun </a:t>
            </a:r>
            <a:r>
              <a:rPr lang="fr-CA" sz="2400">
                <a:cs typeface="Calibri" panose="020F0502020204030204"/>
              </a:rPr>
              <a:t> 84</a:t>
            </a:r>
          </a:p>
          <a:p>
            <a:endParaRPr lang="fr-CA">
              <a:cs typeface="Calibri" panose="020F0502020204030204"/>
            </a:endParaRPr>
          </a:p>
          <a:p>
            <a:endParaRPr lang="fr-CA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073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B033B1-9758-467C-93BB-67D77E4C9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1" y="3969"/>
            <a:ext cx="11313319" cy="68516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>
                <a:cs typeface="Calibri"/>
              </a:rPr>
              <a:t>        X + y + z = 20</a:t>
            </a:r>
          </a:p>
          <a:p>
            <a:r>
              <a:rPr lang="fr-CA">
                <a:cs typeface="Calibri"/>
              </a:rPr>
              <a:t>W + x + y       = 22</a:t>
            </a:r>
          </a:p>
          <a:p>
            <a:r>
              <a:rPr lang="fr-CA">
                <a:cs typeface="Calibri"/>
              </a:rPr>
              <a:t>W + x       +  z =24</a:t>
            </a:r>
          </a:p>
          <a:p>
            <a:r>
              <a:rPr lang="fr-CA">
                <a:cs typeface="Calibri"/>
              </a:rPr>
              <a:t>W        + y + z = 27</a:t>
            </a:r>
          </a:p>
          <a:p>
            <a:endParaRPr lang="fr-CA">
              <a:cs typeface="Calibri"/>
            </a:endParaRPr>
          </a:p>
          <a:p>
            <a:endParaRPr lang="fr-CA">
              <a:cs typeface="Calibri"/>
            </a:endParaRPr>
          </a:p>
          <a:p>
            <a:r>
              <a:rPr lang="fr-CA">
                <a:cs typeface="Calibri"/>
              </a:rPr>
              <a:t># inconnues (variables)</a:t>
            </a:r>
          </a:p>
          <a:p>
            <a:r>
              <a:rPr lang="fr-CA">
                <a:cs typeface="Calibri"/>
              </a:rPr>
              <a:t># équations différentes</a:t>
            </a:r>
          </a:p>
        </p:txBody>
      </p:sp>
    </p:spTree>
    <p:extLst>
      <p:ext uri="{BB962C8B-B14F-4D97-AF65-F5344CB8AC3E}">
        <p14:creationId xmlns:p14="http://schemas.microsoft.com/office/powerpoint/2010/main" val="53757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4621B6-233B-41A9-AB84-5FEBDEB2A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3" y="3969"/>
            <a:ext cx="11349037" cy="6172994"/>
          </a:xfrm>
        </p:spPr>
        <p:txBody>
          <a:bodyPr/>
          <a:lstStyle/>
          <a:p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6BE1409-6485-4537-890B-0824E187CD42}"/>
              </a:ext>
            </a:extLst>
          </p:cNvPr>
          <p:cNvSpPr txBox="1"/>
          <p:nvPr/>
        </p:nvSpPr>
        <p:spPr>
          <a:xfrm>
            <a:off x="69058" y="330995"/>
            <a:ext cx="5684041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fr-CA" sz="2800">
                <a:cs typeface="Arial"/>
              </a:rPr>
              <a:t>        X + y + z = 20</a:t>
            </a:r>
            <a:r>
              <a:rPr lang="en-US" sz="2800">
                <a:cs typeface="Arial"/>
              </a:rPr>
              <a:t>​         Alors w= 11</a:t>
            </a:r>
          </a:p>
          <a:p>
            <a:pPr>
              <a:buChar char="•"/>
            </a:pPr>
            <a:r>
              <a:rPr lang="fr-CA" sz="2800">
                <a:cs typeface="Arial"/>
              </a:rPr>
              <a:t>W + x + y       = 22</a:t>
            </a:r>
            <a:r>
              <a:rPr lang="en-US" sz="2800">
                <a:cs typeface="Arial"/>
              </a:rPr>
              <a:t>​         Alors z=  9</a:t>
            </a:r>
          </a:p>
          <a:p>
            <a:pPr>
              <a:buChar char="•"/>
            </a:pPr>
            <a:r>
              <a:rPr lang="fr-CA" sz="2800">
                <a:cs typeface="Arial"/>
              </a:rPr>
              <a:t>W + x       +  z =24</a:t>
            </a:r>
            <a:r>
              <a:rPr lang="en-US" sz="2800">
                <a:cs typeface="Arial"/>
              </a:rPr>
              <a:t>​         Alors y= 7 </a:t>
            </a:r>
          </a:p>
          <a:p>
            <a:pPr>
              <a:buChar char="•"/>
            </a:pPr>
            <a:r>
              <a:rPr lang="fr-CA" sz="2800">
                <a:cs typeface="Arial"/>
              </a:rPr>
              <a:t>W        + y + z = 27        Alors x= 4 </a:t>
            </a:r>
          </a:p>
          <a:p>
            <a:pPr>
              <a:buChar char="•"/>
            </a:pPr>
            <a:endParaRPr lang="fr-CA" sz="2800">
              <a:cs typeface="Arial"/>
            </a:endParaRPr>
          </a:p>
          <a:p>
            <a:pPr>
              <a:buChar char="•"/>
            </a:pPr>
            <a:r>
              <a:rPr lang="fr-CA" sz="2800">
                <a:cs typeface="Arial"/>
              </a:rPr>
              <a:t>3w + 3x + 3y + 3z = 93</a:t>
            </a:r>
          </a:p>
          <a:p>
            <a:pPr>
              <a:buChar char="•"/>
            </a:pPr>
            <a:r>
              <a:rPr lang="fr-CA" sz="2800">
                <a:cs typeface="Arial"/>
              </a:rPr>
              <a:t>1w + 1x + 1y + 1z = 31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04103B75-4782-40FF-8F30-A0062CCA0A16}"/>
              </a:ext>
            </a:extLst>
          </p:cNvPr>
          <p:cNvCxnSpPr/>
          <p:nvPr/>
        </p:nvCxnSpPr>
        <p:spPr>
          <a:xfrm>
            <a:off x="5638799" y="2971799"/>
            <a:ext cx="916781" cy="91678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17A35087-114A-42EE-897C-9403EEE5CE2F}"/>
              </a:ext>
            </a:extLst>
          </p:cNvPr>
          <p:cNvCxnSpPr/>
          <p:nvPr/>
        </p:nvCxnSpPr>
        <p:spPr>
          <a:xfrm>
            <a:off x="-4762" y="2364581"/>
            <a:ext cx="6095998" cy="2381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771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4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revision>2</cp:revision>
  <dcterms:created xsi:type="dcterms:W3CDTF">2022-01-18T15:11:43Z</dcterms:created>
  <dcterms:modified xsi:type="dcterms:W3CDTF">2022-01-20T17:57:43Z</dcterms:modified>
</cp:coreProperties>
</file>