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A2AA0-6AF2-49CC-8FC1-5D5BEDDDC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B68F70-3DFF-4F64-B108-03D309F6E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F2168-7962-4778-A4F8-E84EEDFB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DAA19E-CB3C-4201-B0FD-AB90332C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02310-EEA0-4104-874F-6E5263D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08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7499C-2360-467C-9130-97D44E53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2C4F36-2DA8-4B5F-867D-927B62AC6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6BCD21-12A9-450F-AC2D-6E1CC133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F58D6-EE51-4918-99F4-BF2B07CC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5B353C-1EDC-41B9-8BED-9CB1669F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00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617DCC-DEF2-4B39-8693-5B5436944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426326-4558-45DC-95F6-7EB6BE6A9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D87C38-0D23-4A81-9A0F-914DD300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63BF6F-450F-4B8E-892B-57DBA4D4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C9674-ECFD-402A-9E37-E2108BB0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28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84980-38C4-471E-B719-66C50C11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3B45B-7CB0-437D-99CE-202789BC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CF0EEA-8707-47EF-9768-E8615BD3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06894-9485-4108-876A-1A013ED7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D3250-8171-4105-B7CA-A3B47B9D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59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6A6DB-6DEA-4AFA-A54B-43E52D4D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3B621-9699-4658-8098-638D891B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B0C1C6-2AAD-41FB-AE09-E9DF339C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4E7F98-38CE-4DCF-B51B-E4959B17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5EEF7-E15A-453B-9EEC-3C482B83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5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87E21-F372-47DF-8248-01DC3DAE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251AD-1408-4E80-B425-CC5214A1B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D1347-5B71-4D79-AA0F-E27C54FD0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9062AB-F9B7-43DF-B0DC-C9AE5A4F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6DC47E-9A8B-4316-8D5E-6EF56D32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DB79D-7592-489C-9C0E-F669D47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80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FBA24-370A-4F06-8791-9B205213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795BDD-CA55-41E9-B0B2-43E112D6E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0B9519-E7C2-47CC-A5DA-7893E7742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955155-557D-45B9-A8D4-2364AC616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C1C20D-3789-46BE-A3E7-2C49AB329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898838-FB19-4C88-95B0-14C2DB2F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A5471B-DA94-4152-8BC1-5218FEAA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93BF85-21D7-45D1-8454-9AA95FC4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576D6-7BCB-4A69-9736-9540E749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0AE814-44E7-4C79-B616-46288778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C4576D-4E2D-4F6F-8AE3-FE7A9646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1F14FF-616B-482F-A01A-475976AC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0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CCBF52-F5E7-47C4-8E72-0636395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281649-3DE1-4A0C-9E2C-04AFA92D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EBBC40-25AF-4392-BB0F-8F0B61F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1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92B27-DF1C-48F7-91EB-F1B1329F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6995E6-BEA3-432F-9B7C-14578F06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5C5815-7EA5-46EE-B747-545709590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6EEE5E-A106-4B03-99A6-A17D4656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25AA03-C144-4B62-99E4-236CEAA5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1616BB-686C-47FC-8E58-5D86AA92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10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29B-0990-408E-A618-1B09B431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C74ACF-9EB9-4140-B17C-353B1AFAB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847F98-F5A7-4318-B5A8-C9DCAA61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5D4412-D48E-45A3-8545-0CB1E840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0583D0-2881-43CD-9198-C4539346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181A0F-A060-460F-8EF7-A8F7589B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339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A3A9BE-013B-479A-8FA4-972D942E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86732A-724A-491F-87AF-FD3DFB78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D6375A-7C5C-4CB4-9362-67DE48BDF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DEE5-1B33-45AF-8293-A987157CC311}" type="datetimeFigureOut">
              <a:rPr lang="fr-CA" smtClean="0"/>
              <a:t>2022-02-01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EAE7A-CAAC-4105-8F2F-A583887AC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E6731-813C-4392-BFA7-A21F29B65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4990-EB8D-4B29-AC91-348EF62701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86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5C660-B3E6-4A0B-B95A-1F0559507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Cycle de vie d’une plante à fleurs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C85D57-DA23-49C1-AEEF-FE899E8C8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</a:t>
            </a:r>
          </a:p>
          <a:p>
            <a:r>
              <a:rPr lang="fr-CA" dirty="0"/>
              <a:t>Samuel Landry</a:t>
            </a:r>
          </a:p>
        </p:txBody>
      </p:sp>
    </p:spTree>
    <p:extLst>
      <p:ext uri="{BB962C8B-B14F-4D97-AF65-F5344CB8AC3E}">
        <p14:creationId xmlns:p14="http://schemas.microsoft.com/office/powerpoint/2010/main" val="22598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E00F7-CACA-4B19-A755-2CB18C63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Germination</a:t>
            </a:r>
          </a:p>
        </p:txBody>
      </p:sp>
      <p:pic>
        <p:nvPicPr>
          <p:cNvPr id="1028" name="Picture 4" descr="De la graine à la plante: le miracle de la germination – Jardinier paresseux">
            <a:extLst>
              <a:ext uri="{FF2B5EF4-FFF2-40B4-BE49-F238E27FC236}">
                <a16:creationId xmlns:a16="http://schemas.microsoft.com/office/drawing/2014/main" id="{894939BA-748F-436F-BE12-923266419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470"/>
            <a:ext cx="12192000" cy="49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6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1AA2F-920C-484B-A136-004F8581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Croissance d’une plante</a:t>
            </a:r>
          </a:p>
        </p:txBody>
      </p:sp>
      <p:pic>
        <p:nvPicPr>
          <p:cNvPr id="2050" name="Picture 2" descr="Croissance d&amp;#39;une plante - Commet pousse une plante">
            <a:extLst>
              <a:ext uri="{FF2B5EF4-FFF2-40B4-BE49-F238E27FC236}">
                <a16:creationId xmlns:a16="http://schemas.microsoft.com/office/drawing/2014/main" id="{8AFF317C-389C-49EB-BFD6-0E265A65E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294"/>
            <a:ext cx="12192000" cy="48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79D2E-54C8-48DC-BA4B-F6E57D2F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Floraison</a:t>
            </a:r>
          </a:p>
        </p:txBody>
      </p:sp>
      <p:pic>
        <p:nvPicPr>
          <p:cNvPr id="3074" name="Picture 2" descr="La floraison — Wiki Cannabique">
            <a:extLst>
              <a:ext uri="{FF2B5EF4-FFF2-40B4-BE49-F238E27FC236}">
                <a16:creationId xmlns:a16="http://schemas.microsoft.com/office/drawing/2014/main" id="{28FF0C00-E37B-4DDE-A974-608649F17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409252"/>
            <a:ext cx="11811896" cy="54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1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76A0F-351C-4DE1-A270-2EDA375E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Polinisation</a:t>
            </a:r>
            <a:endParaRPr lang="fr-CA" dirty="0"/>
          </a:p>
        </p:txBody>
      </p:sp>
      <p:pic>
        <p:nvPicPr>
          <p:cNvPr id="4098" name="Picture 2" descr="Pollinisation — Wikipédia">
            <a:extLst>
              <a:ext uri="{FF2B5EF4-FFF2-40B4-BE49-F238E27FC236}">
                <a16:creationId xmlns:a16="http://schemas.microsoft.com/office/drawing/2014/main" id="{9AA0881E-3225-4EF6-B268-0209D7CC5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67496-BDA5-4B29-B6F0-2A1E40CF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Fécondation</a:t>
            </a:r>
          </a:p>
        </p:txBody>
      </p:sp>
      <p:pic>
        <p:nvPicPr>
          <p:cNvPr id="5122" name="Picture 2" descr="Reproduction des plantes : définition, avec ou sans fleur, genèse">
            <a:extLst>
              <a:ext uri="{FF2B5EF4-FFF2-40B4-BE49-F238E27FC236}">
                <a16:creationId xmlns:a16="http://schemas.microsoft.com/office/drawing/2014/main" id="{2CD891A7-FFD1-4E97-8F1A-6A746D7C8A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825624"/>
            <a:ext cx="1208442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9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5F8DA-4F89-4881-A88A-77705D4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Fructification</a:t>
            </a:r>
          </a:p>
        </p:txBody>
      </p:sp>
      <p:pic>
        <p:nvPicPr>
          <p:cNvPr id="6146" name="Picture 2" descr="Fructification — Wikipédia">
            <a:extLst>
              <a:ext uri="{FF2B5EF4-FFF2-40B4-BE49-F238E27FC236}">
                <a16:creationId xmlns:a16="http://schemas.microsoft.com/office/drawing/2014/main" id="{D25D04C5-F732-4D67-B09D-6FA5E3AA5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0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Grand écran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Cycle de vie d’une plante à fleurs </vt:lpstr>
      <vt:lpstr>Germination</vt:lpstr>
      <vt:lpstr>Croissance d’une plante</vt:lpstr>
      <vt:lpstr>Floraison</vt:lpstr>
      <vt:lpstr>Polinisation</vt:lpstr>
      <vt:lpstr>Fécondation</vt:lpstr>
      <vt:lpstr>Fructification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vie d’une plante à fleurs</dc:title>
  <dc:creator>CSBE</dc:creator>
  <cp:lastModifiedBy>CSBE</cp:lastModifiedBy>
  <cp:revision>2</cp:revision>
  <dcterms:created xsi:type="dcterms:W3CDTF">2022-02-01T15:20:12Z</dcterms:created>
  <dcterms:modified xsi:type="dcterms:W3CDTF">2022-02-01T15:20:59Z</dcterms:modified>
</cp:coreProperties>
</file>