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82D035-4D7E-4532-8630-44D2ACD3ABC5}" v="131" dt="2022-01-07T18:58:01.119"/>
    <p1510:client id="{FBC22943-6EB3-3928-6365-B1DAB7BA67A0}" v="1" dt="2022-01-12T14:39:07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A58B1B64-31F5-4A02-8CDF-89C2A37BF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98036" y="4801011"/>
            <a:ext cx="0" cy="146304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58D14787-B7B4-4260-B441-88663BBE4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8" y="331788"/>
            <a:ext cx="5297488" cy="3946525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6A4912F5-4E72-4444-83E8-B48668B3D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4363" y="331788"/>
            <a:ext cx="3279775" cy="2268538"/>
          </a:xfrm>
          <a:prstGeom prst="rect">
            <a:avLst/>
          </a:prstGeom>
        </p:spPr>
      </p:pic>
      <p:pic>
        <p:nvPicPr>
          <p:cNvPr id="7" name="Image 7">
            <a:extLst>
              <a:ext uri="{FF2B5EF4-FFF2-40B4-BE49-F238E27FC236}">
                <a16:creationId xmlns:a16="http://schemas.microsoft.com/office/drawing/2014/main" id="{73533F17-8592-46E7-97C6-002DB55855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4363" y="2678113"/>
            <a:ext cx="3279775" cy="1598613"/>
          </a:xfrm>
          <a:prstGeom prst="rect">
            <a:avLst/>
          </a:prstGeom>
        </p:spPr>
      </p:pic>
      <p:pic>
        <p:nvPicPr>
          <p:cNvPr id="4" name="Image 4">
            <a:extLst>
              <a:ext uri="{FF2B5EF4-FFF2-40B4-BE49-F238E27FC236}">
                <a16:creationId xmlns:a16="http://schemas.microsoft.com/office/drawing/2014/main" id="{CF33DEBD-AD3F-4948-88E0-1983B0092F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1925" y="331788"/>
            <a:ext cx="2762250" cy="394652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0832" y="4791456"/>
            <a:ext cx="7178040" cy="1508760"/>
          </a:xfrm>
        </p:spPr>
        <p:txBody>
          <a:bodyPr anchor="ctr">
            <a:normAutofit/>
          </a:bodyPr>
          <a:lstStyle/>
          <a:p>
            <a:pPr algn="l"/>
            <a:r>
              <a:rPr lang="fr-CA" sz="4800">
                <a:solidFill>
                  <a:schemeClr val="bg1"/>
                </a:solidFill>
                <a:cs typeface="Calibri Light"/>
              </a:rPr>
              <a:t>James Chadwick</a:t>
            </a:r>
            <a:endParaRPr lang="fr-CA" sz="4800">
              <a:solidFill>
                <a:schemeClr val="bg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4792077"/>
            <a:ext cx="3191256" cy="15074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fr-CA" sz="1300">
                <a:solidFill>
                  <a:schemeClr val="accent5"/>
                </a:solidFill>
                <a:cs typeface="Calibri"/>
              </a:rPr>
              <a:t>Nationalité Royaume unis </a:t>
            </a:r>
          </a:p>
          <a:p>
            <a:pPr algn="r"/>
            <a:r>
              <a:rPr lang="fr-CA" sz="1300">
                <a:solidFill>
                  <a:schemeClr val="accent5"/>
                </a:solidFill>
                <a:cs typeface="Calibri"/>
              </a:rPr>
              <a:t>Née  20 octobre 1891</a:t>
            </a:r>
          </a:p>
          <a:p>
            <a:pPr algn="r"/>
            <a:r>
              <a:rPr lang="fr-CA" sz="1300">
                <a:solidFill>
                  <a:schemeClr val="accent5"/>
                </a:solidFill>
                <a:cs typeface="Calibri"/>
              </a:rPr>
              <a:t>Décès 24 juillet 1974</a:t>
            </a:r>
          </a:p>
          <a:p>
            <a:pPr algn="r"/>
            <a:r>
              <a:rPr lang="fr-CA" sz="1300">
                <a:solidFill>
                  <a:schemeClr val="accent5"/>
                </a:solidFill>
                <a:cs typeface="Calibri"/>
              </a:rPr>
              <a:t>Decouverte si le noyau est positif pour rester enssemble il doit y voir des neutrons</a:t>
            </a:r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James Chadwick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35</cp:revision>
  <dcterms:created xsi:type="dcterms:W3CDTF">2022-01-07T18:50:30Z</dcterms:created>
  <dcterms:modified xsi:type="dcterms:W3CDTF">2022-01-20T17:56:30Z</dcterms:modified>
</cp:coreProperties>
</file>