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C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482D035-4D7E-4532-8630-44D2ACD3ABC5}" v="131" dt="2022-01-07T18:58:01.119"/>
    <p1510:client id="{FBC22943-6EB3-3928-6365-B1DAB7BA67A0}" v="1" dt="2022-01-12T14:39:07.35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64A8DC-C4AF-4652-AC32-ADFAD17381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CA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847FE07-1509-4618-BFDD-2F2A07A123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CA"/>
              <a:t>Modifier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883199F-26E1-4DB1-9CA8-7E8CED47D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2022-01-20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78972CB-BD9A-4995-92F2-5CC190BFA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C0CFE87-B16B-4990-9241-968139C62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24365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6405F9-9DFF-4742-9857-F192A455E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A7E0B7C-2D83-463E-8FBF-B5C1896806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98AF828-D8A2-445A-9F05-B6C6E20EC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2022-01-20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6E58E7C-83BF-4AD8-9C5D-C61199829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BE92182-C482-4E0F-B08D-1366FDD1D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11805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6BE969EE-D58A-4102-801C-5E0126DD91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0D73470-3533-4D82-9B78-D347A794D9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D558D78-E782-4B90-BA62-E390635F2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2022-01-20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9380A4C-292A-49BF-8242-23B985FB0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8B678AC-A9FC-4025-A2BA-C102B4D1D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87445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2E0A43-A785-43F0-8AA7-AC17391A6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585E074-1D09-47C4-A46B-064D1B3C87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6640D95-E024-4ACF-95D4-78E3288C9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2022-01-20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BD43D00-AD54-43BB-8A14-13A12C3F2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7467E55-6C86-4043-BBFB-E556A2890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63319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763D82C-E584-4782-931A-D51D73EA3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3127DEC-569E-438D-9D27-57F5BA6D4C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42A6EAB-7978-428A-BCCC-2035D003D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2022-01-20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6D8126A-EF0E-41E0-8629-D6C6B7CBC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2CCED88-001B-4D14-BB72-1D848781A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60066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1A8DA14-A54C-4B6C-8BFD-6480D4487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EEBBF4F-1C1D-4B75-BCF6-827B12EBB6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E3D5836-D4AE-4771-B4E8-FA427937C4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3A8E883-F68A-46FF-A17F-BE871585E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2022-01-20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2A726C6-D85A-4303-B69F-95C43747B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120E401-FF19-4C9C-938F-238749921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7612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9BCED65-165B-4F21-9346-DEEA150FC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0C55C23-F218-4028-82D4-26506EB7E8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3AA1FE5-6935-46E4-BAB5-F2102BA9D3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C925E6B-CC53-42AE-ABD6-24F6728ECF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CA9E9DA-B1D6-4260-82D4-5DD5191202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4EF37AF-B11E-4861-8F3F-E7167F1D7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2022-01-20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D1A84F1-A5F7-4393-BD31-E7FFCC747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9911845-779A-4E9B-AA29-E6688FDC8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39761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9417A0-29EC-4C25-ACD7-F57E45BF9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7955530-F545-40DA-B995-C8736F634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2022-01-20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E4A9854-DB18-4952-8D69-4FC903BB7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9A72ACA-943A-4870-9C84-070A0070C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64520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789C7BD-AC20-46EB-8178-4A794AE12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2022-01-20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B8B409C-04DE-40E9-8ED8-0A88D3CFD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47B2809-9912-4EE7-B2BA-A1B8F25E6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8158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FE3CFBE-0450-4DCB-A2A4-33530269FF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CA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2B87E0F-6A58-4F4B-8701-85A38AF378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AD191F1-2C4A-4163-9CFC-9E355CBB21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ED4F01F-3C8D-4081-A8D6-1080982C0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2022-01-20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28FC714-3204-4BCF-BE19-1C5F41D31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3748F61-7DCD-44C1-B55E-46842A457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7162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25A1516-2FDA-4214-AD7B-304867BCFD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CA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1AB3FAF-630F-42F3-ACC3-86572AF5E3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9350950-C105-41DC-AE5B-8FD1234C5B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D119FC2-C928-42DD-8C06-688C404BF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2022-01-20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125B4E9-BA30-4571-AB97-93CF700A7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5EA017F-EFBE-433E-A23D-28DB82985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23216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D239FE0-7C23-49D6-9493-47D4D11FD0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A032DBC-96EA-4E25-A233-66395E3D7E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9442B95-01A5-48D3-BC5F-4DF713F266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83F41A-0AC9-46AE-80E5-213A985D2FBC}" type="datetimeFigureOut">
              <a:rPr lang="fr-CA" smtClean="0"/>
              <a:t>2022-01-20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689C65C-841D-41BE-BA1A-DCEA6F77C1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2D1C6A3-3E42-4155-8258-05F0292F31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07054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C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1">
            <a:extLst>
              <a:ext uri="{FF2B5EF4-FFF2-40B4-BE49-F238E27FC236}">
                <a16:creationId xmlns:a16="http://schemas.microsoft.com/office/drawing/2014/main" id="{823AC064-BC96-4F32-8AE1-B2FD387548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78068" y="4633546"/>
            <a:ext cx="11438793" cy="184425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0" name="Straight Connector 13">
            <a:extLst>
              <a:ext uri="{FF2B5EF4-FFF2-40B4-BE49-F238E27FC236}">
                <a16:creationId xmlns:a16="http://schemas.microsoft.com/office/drawing/2014/main" id="{A58B1B64-31F5-4A02-8CDF-89C2A37BF4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98036" y="4801011"/>
            <a:ext cx="0" cy="1463040"/>
          </a:xfrm>
          <a:prstGeom prst="line">
            <a:avLst/>
          </a:prstGeom>
          <a:ln w="19050">
            <a:solidFill>
              <a:schemeClr val="bg1"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Image 5">
            <a:extLst>
              <a:ext uri="{FF2B5EF4-FFF2-40B4-BE49-F238E27FC236}">
                <a16:creationId xmlns:a16="http://schemas.microsoft.com/office/drawing/2014/main" id="{58D14787-B7B4-4260-B441-88663BBE46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088" y="331788"/>
            <a:ext cx="5297488" cy="3946525"/>
          </a:xfrm>
          <a:prstGeom prst="rect">
            <a:avLst/>
          </a:prstGeom>
        </p:spPr>
      </p:pic>
      <p:pic>
        <p:nvPicPr>
          <p:cNvPr id="6" name="Image 6">
            <a:extLst>
              <a:ext uri="{FF2B5EF4-FFF2-40B4-BE49-F238E27FC236}">
                <a16:creationId xmlns:a16="http://schemas.microsoft.com/office/drawing/2014/main" id="{6A4912F5-4E72-4444-83E8-B48668B3D7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94363" y="331788"/>
            <a:ext cx="3279775" cy="2268538"/>
          </a:xfrm>
          <a:prstGeom prst="rect">
            <a:avLst/>
          </a:prstGeom>
        </p:spPr>
      </p:pic>
      <p:pic>
        <p:nvPicPr>
          <p:cNvPr id="7" name="Image 7">
            <a:extLst>
              <a:ext uri="{FF2B5EF4-FFF2-40B4-BE49-F238E27FC236}">
                <a16:creationId xmlns:a16="http://schemas.microsoft.com/office/drawing/2014/main" id="{73533F17-8592-46E7-97C6-002DB55855C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94363" y="2678113"/>
            <a:ext cx="3279775" cy="1598613"/>
          </a:xfrm>
          <a:prstGeom prst="rect">
            <a:avLst/>
          </a:prstGeom>
        </p:spPr>
      </p:pic>
      <p:pic>
        <p:nvPicPr>
          <p:cNvPr id="4" name="Image 4">
            <a:extLst>
              <a:ext uri="{FF2B5EF4-FFF2-40B4-BE49-F238E27FC236}">
                <a16:creationId xmlns:a16="http://schemas.microsoft.com/office/drawing/2014/main" id="{CF33DEBD-AD3F-4948-88E0-1983B0092F0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51925" y="331788"/>
            <a:ext cx="2762250" cy="3946525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9EECDF2D-3639-4EE9-A4F1-0D9F3235A2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70832" y="4791456"/>
            <a:ext cx="7178040" cy="1508760"/>
          </a:xfrm>
        </p:spPr>
        <p:txBody>
          <a:bodyPr anchor="ctr">
            <a:normAutofit/>
          </a:bodyPr>
          <a:lstStyle/>
          <a:p>
            <a:pPr algn="l"/>
            <a:r>
              <a:rPr lang="fr-CA" sz="4800">
                <a:solidFill>
                  <a:schemeClr val="bg1"/>
                </a:solidFill>
                <a:cs typeface="Calibri Light"/>
              </a:rPr>
              <a:t>James Chadwick</a:t>
            </a:r>
            <a:endParaRPr lang="fr-CA" sz="4800">
              <a:solidFill>
                <a:schemeClr val="bg1"/>
              </a:solidFill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95294D7-A045-4C14-9634-F249C2A7B8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0936" y="4792077"/>
            <a:ext cx="3191256" cy="150741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fr-CA" sz="1300">
                <a:solidFill>
                  <a:schemeClr val="accent5"/>
                </a:solidFill>
                <a:cs typeface="Calibri"/>
              </a:rPr>
              <a:t>Nationalité Royaume unis </a:t>
            </a:r>
          </a:p>
          <a:p>
            <a:pPr algn="r"/>
            <a:r>
              <a:rPr lang="fr-CA" sz="1300">
                <a:solidFill>
                  <a:schemeClr val="accent5"/>
                </a:solidFill>
                <a:cs typeface="Calibri"/>
              </a:rPr>
              <a:t>Née  20 octobre 1891</a:t>
            </a:r>
          </a:p>
          <a:p>
            <a:pPr algn="r"/>
            <a:r>
              <a:rPr lang="fr-CA" sz="1300">
                <a:solidFill>
                  <a:schemeClr val="accent5"/>
                </a:solidFill>
                <a:cs typeface="Calibri"/>
              </a:rPr>
              <a:t>Décès 24 juillet 1974</a:t>
            </a:r>
          </a:p>
          <a:p>
            <a:pPr algn="r"/>
            <a:r>
              <a:rPr lang="fr-CA" sz="1300">
                <a:solidFill>
                  <a:schemeClr val="accent5"/>
                </a:solidFill>
                <a:cs typeface="Calibri"/>
              </a:rPr>
              <a:t>Decouverte si le noyau est positif pour rester enssemble il doit y voir des neutrons</a:t>
            </a:r>
          </a:p>
        </p:txBody>
      </p:sp>
    </p:spTree>
    <p:extLst>
      <p:ext uri="{BB962C8B-B14F-4D97-AF65-F5344CB8AC3E}">
        <p14:creationId xmlns:p14="http://schemas.microsoft.com/office/powerpoint/2010/main" val="95408650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James Chadwick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/>
  <cp:lastModifiedBy/>
  <cp:revision>35</cp:revision>
  <dcterms:created xsi:type="dcterms:W3CDTF">2022-01-07T18:50:30Z</dcterms:created>
  <dcterms:modified xsi:type="dcterms:W3CDTF">2022-01-20T17:56:30Z</dcterms:modified>
</cp:coreProperties>
</file>