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8E1AF-6E00-4A17-B44A-8C904B6422C7}" v="88" dt="2022-12-15T17:17:07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microsoft.com/office/2015/10/relationships/revisionInfo" Target="revisionInfo.xml" Id="rId8" /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A8DC-C4AF-4652-AC32-ADFAD173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7FE07-1509-4618-BFDD-2F2A07A1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3199F-26E1-4DB1-9CA8-7E8CED4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972CB-BD9A-4995-92F2-5CC190B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CFE87-B16B-4990-9241-968139C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3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405F9-9DFF-4742-9857-F192A4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7E0B7C-2D83-463E-8FBF-B5C1896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AF828-D8A2-445A-9F05-B6C6E20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58E7C-83BF-4AD8-9C5D-C611998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92182-C482-4E0F-B08D-1366FDD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8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E969EE-D58A-4102-801C-5E0126D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73470-3533-4D82-9B78-D347A794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58D78-E782-4B90-BA62-E390635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80A4C-292A-49BF-8242-23B985F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678AC-A9FC-4025-A2BA-C102B4D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4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0A43-A785-43F0-8AA7-AC17391A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5E074-1D09-47C4-A46B-064D1B3C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40D95-E024-4ACF-95D4-78E3288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43D00-AD54-43BB-8A14-13A12C3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67E55-6C86-4043-BBFB-E556A28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3D82C-E584-4782-931A-D51D73E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27DEC-569E-438D-9D27-57F5BA6D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6EAB-7978-428A-BCCC-2035D00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8126A-EF0E-41E0-8629-D6C6B7C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CED88-001B-4D14-BB72-1D84878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06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8DA14-A54C-4B6C-8BFD-6480D448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BBF4F-1C1D-4B75-BCF6-827B12EB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D5836-D4AE-4771-B4E8-FA427937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A8E883-F68A-46FF-A17F-BE871585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726C6-D85A-4303-B69F-95C4374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20E401-FF19-4C9C-938F-2387499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CED65-165B-4F21-9346-DEEA150F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55C23-F218-4028-82D4-26506EB7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AA1FE5-6935-46E4-BAB5-F2102BA9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925E6B-CC53-42AE-ABD6-24F6728E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9E9DA-B1D6-4260-82D4-5DD51912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EF37AF-B11E-4861-8F3F-E7167F1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A84F1-A5F7-4393-BD31-E7FFCC74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11845-779A-4E9B-AA29-E6688FDC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7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17A0-29EC-4C25-ACD7-F57E45B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5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89C7BD-AC20-46EB-8178-4A794AE1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8B409C-04DE-40E9-8ED8-0A88D3C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7B2809-9912-4EE7-B2BA-A1B8F25E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3CFBE-0450-4DCB-A2A4-3353026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87E0F-6A58-4F4B-8701-85A38AF3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D191F1-2C4A-4163-9CFC-9E355CBB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F01F-3C8D-4081-A8D6-1080982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FC714-3204-4BCF-BE19-1C5F41D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48F61-7DCD-44C1-B55E-46842A4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A1516-2FDA-4214-AD7B-304867B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AB3FAF-630F-42F3-ACC3-86572AF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50950-C105-41DC-AE5B-8FD1234C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19FC2-C928-42DD-8C06-688C404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5B4E9-BA30-4571-AB97-93CF700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A017F-EFBE-433E-A23D-28DB829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21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39FE0-7C23-49D6-9493-47D4D11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32DBC-96EA-4E25-A233-66395E3D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2B95-01A5-48D3-BC5F-4DF713F2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9C65C-841D-41BE-BA1A-DCEA6F77C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1C6A3-3E42-4155-8258-05F0292F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2AB96B5-A691-C19C-A705-EA90799EA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88" y="1844675"/>
            <a:ext cx="2835275" cy="1554163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DC9E836E-355F-1096-EC8E-69A4B9AD2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88" y="3468688"/>
            <a:ext cx="2835275" cy="2825750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8ED82ABC-ADEB-3A83-9D89-5D29316D8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5" y="1844675"/>
            <a:ext cx="7146925" cy="44497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7664"/>
            <a:ext cx="6163624" cy="1306475"/>
          </a:xfrm>
        </p:spPr>
        <p:txBody>
          <a:bodyPr anchor="ctr">
            <a:normAutofit/>
          </a:bodyPr>
          <a:lstStyle/>
          <a:p>
            <a:r>
              <a:rPr lang="fr-CA" sz="5200">
                <a:cs typeface="Calibri Light"/>
              </a:rPr>
              <a:t>Alfred Nobel</a:t>
            </a:r>
            <a:endParaRPr lang="fr-CA" sz="52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4351" y="347664"/>
            <a:ext cx="4159448" cy="1306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CA" sz="1500">
                <a:cs typeface="Calibri" panose="020F0502020204030204"/>
              </a:rPr>
              <a:t>Nationalité: Suédois</a:t>
            </a:r>
            <a:endParaRPr lang="fr-FR" sz="1500"/>
          </a:p>
          <a:p>
            <a:pPr algn="l"/>
            <a:r>
              <a:rPr lang="fr-CA" sz="1500">
                <a:cs typeface="Calibri" panose="020F0502020204030204"/>
              </a:rPr>
              <a:t>Période de temps: 1833-1896</a:t>
            </a:r>
          </a:p>
          <a:p>
            <a:pPr algn="l"/>
            <a:r>
              <a:rPr lang="fr-CA" sz="1500">
                <a:cs typeface="Calibri" panose="020F0502020204030204"/>
              </a:rPr>
              <a:t>Découverte: </a:t>
            </a:r>
            <a:r>
              <a:rPr lang="fr-CA" sz="1500" err="1">
                <a:cs typeface="Calibri" panose="020F0502020204030204"/>
              </a:rPr>
              <a:t>Tnt</a:t>
            </a:r>
            <a:r>
              <a:rPr lang="fr-CA" sz="1500">
                <a:cs typeface="Calibri" panose="020F0502020204030204"/>
              </a:rPr>
              <a:t> et dynamite</a:t>
            </a:r>
          </a:p>
          <a:p>
            <a:pPr algn="l"/>
            <a:r>
              <a:rPr lang="fr-CA" sz="1500">
                <a:cs typeface="Calibri" panose="020F0502020204030204"/>
              </a:rPr>
              <a:t>Anecdote: Prix </a:t>
            </a:r>
            <a:r>
              <a:rPr lang="fr-CA" sz="1500" err="1">
                <a:cs typeface="Calibri" panose="020F0502020204030204"/>
              </a:rPr>
              <a:t>nobel</a:t>
            </a:r>
          </a:p>
        </p:txBody>
      </p:sp>
    </p:spTree>
    <p:extLst>
      <p:ext uri="{BB962C8B-B14F-4D97-AF65-F5344CB8AC3E}">
        <p14:creationId xmlns:p14="http://schemas.microsoft.com/office/powerpoint/2010/main" val="954086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Alfred Nobel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24</cp:revision>
  <dcterms:created xsi:type="dcterms:W3CDTF">2022-12-15T17:13:30Z</dcterms:created>
  <dcterms:modified xsi:type="dcterms:W3CDTF">2022-12-15T17:17:14Z</dcterms:modified>
</cp:coreProperties>
</file>