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86" d="100"/>
          <a:sy n="86" d="100"/>
        </p:scale>
        <p:origin x="28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7BDCB5F-804E-277A-7714-C24CBDDD5C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5FC9D70-82F0-C4C9-FB68-29BE4BE4B9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2A47AB7-31F3-5533-E370-2AF0A87C56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DCB26-0B0F-4942-B188-9FFE39DEEE71}" type="datetimeFigureOut">
              <a:rPr lang="fr-CA" smtClean="0"/>
              <a:t>2023-04-12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E4A2CAD-3F53-EA50-FDE7-8358E9D8F6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780925E-207D-69FA-7F83-5721C3BD7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93BBC-E2C2-4089-8302-A1068A175E2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01738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80DE85A-4BB5-971F-B6CF-32B1B3A288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CBDCE27-4EE2-CB3E-4209-F489AEE68C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D6B0881-271F-D3B1-C3DC-BDD9A1972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DCB26-0B0F-4942-B188-9FFE39DEEE71}" type="datetimeFigureOut">
              <a:rPr lang="fr-CA" smtClean="0"/>
              <a:t>2023-04-12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9E7A08E-D3F3-13BB-682E-93CFD99CB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96AABAB-E064-64E3-BA4B-2F83CFB26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93BBC-E2C2-4089-8302-A1068A175E2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78138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DF90B87D-3BA7-438C-3CAD-AB2A2A319D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F5F20F9-DC27-7B16-98F5-D90AF25B38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919AFE4-045A-B1AA-59E4-A530D99ECA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DCB26-0B0F-4942-B188-9FFE39DEEE71}" type="datetimeFigureOut">
              <a:rPr lang="fr-CA" smtClean="0"/>
              <a:t>2023-04-12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B9239FB-9EE2-35C1-00EE-27EC7873A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550653E-55B9-DC20-17C0-A1698E52CB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93BBC-E2C2-4089-8302-A1068A175E2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4705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E77F8EC-9128-2AA4-8906-98362B09AA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3AE8FF0-A21E-ADB0-D3D0-756E6BB279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C0B60F-D383-732C-9EBA-09A4F7691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DCB26-0B0F-4942-B188-9FFE39DEEE71}" type="datetimeFigureOut">
              <a:rPr lang="fr-CA" smtClean="0"/>
              <a:t>2023-04-12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A80F610-8D68-5B10-8240-A55DD4389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D55C84D-F12D-178B-9B02-C98FA6915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93BBC-E2C2-4089-8302-A1068A175E2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37919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2FDF2C4-EF18-B514-5FA7-70B414AD0A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B10E84A-050F-2880-4C0F-BA16437882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AAF6B3E-F6D2-CA8C-7305-949187A54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DCB26-0B0F-4942-B188-9FFE39DEEE71}" type="datetimeFigureOut">
              <a:rPr lang="fr-CA" smtClean="0"/>
              <a:t>2023-04-12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A7E4D62-9045-EC33-9DA0-ACFCBFB8A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7AC219D-F792-A649-E351-0D104C907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93BBC-E2C2-4089-8302-A1068A175E2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33889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01091E9-E3B5-2627-41AE-35B5A8571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57F104A-985D-9281-990E-1139FFA104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47588C0-C668-87C9-1792-E3D1BC8D8E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E0EBCC3-CA35-298D-61A5-8900989E76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DCB26-0B0F-4942-B188-9FFE39DEEE71}" type="datetimeFigureOut">
              <a:rPr lang="fr-CA" smtClean="0"/>
              <a:t>2023-04-12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F1D581C-654C-1F01-8171-4DFB57AE4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EE96FF6-D95E-9D86-D5BA-3B6AE77B5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93BBC-E2C2-4089-8302-A1068A175E2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84779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EC5EBC-140D-BA25-864C-93DAA9896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FDB94D2-9C25-83B2-E874-23D41E51DD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ED34B07-F0F5-2FB1-B7CF-13F30FC6F0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5763B47-C01F-B865-619A-9824BF5CB0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E079A3D-4EA2-99EE-1164-6F3DEC76CE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2850634-A8FF-CF99-CFA1-C62C1B65E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DCB26-0B0F-4942-B188-9FFE39DEEE71}" type="datetimeFigureOut">
              <a:rPr lang="fr-CA" smtClean="0"/>
              <a:t>2023-04-12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21640105-696D-4885-F377-A86A6218D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127DFC8-EB45-513C-FBA9-F0E216EE5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93BBC-E2C2-4089-8302-A1068A175E2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68818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68262B-374F-F5CC-A670-A45C4111C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2CBA9D5-C7B1-32E3-A62D-9E966B87D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DCB26-0B0F-4942-B188-9FFE39DEEE71}" type="datetimeFigureOut">
              <a:rPr lang="fr-CA" smtClean="0"/>
              <a:t>2023-04-12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22A7708-923C-167E-731F-6A9DDD728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21EC2AD-ABDA-095B-A228-30115E9BB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93BBC-E2C2-4089-8302-A1068A175E2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60444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C71F54D-F5C2-FAEF-C333-B52E9B614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DCB26-0B0F-4942-B188-9FFE39DEEE71}" type="datetimeFigureOut">
              <a:rPr lang="fr-CA" smtClean="0"/>
              <a:t>2023-04-12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597D043-EE40-B85A-8777-FBB02D43B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68DD8E3-7E03-1531-73F3-A5A584DFC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93BBC-E2C2-4089-8302-A1068A175E2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05401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C911241-5FD3-F3C6-78F5-B600CFF1CE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6AB1E39-39C0-771D-F567-1E5A05AB3E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415BE17-1FA6-C9A8-29E0-A7C9EDCC62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4A1551B-7822-87C6-D601-625FC97D1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DCB26-0B0F-4942-B188-9FFE39DEEE71}" type="datetimeFigureOut">
              <a:rPr lang="fr-CA" smtClean="0"/>
              <a:t>2023-04-12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4D583E2-A7E6-359B-FF0A-90169DB323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BF1F3FD-4B62-4D0C-3ADC-76077D8DB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93BBC-E2C2-4089-8302-A1068A175E2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04920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4C23A8-411A-2CF2-50CF-C97F7C93D8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B67297C3-5EA8-25BC-CA57-57FE8125E2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6F0E460-6924-DFD3-7CF6-D27C29EEE1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6514535-1CEC-7834-953E-B7995566B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DCB26-0B0F-4942-B188-9FFE39DEEE71}" type="datetimeFigureOut">
              <a:rPr lang="fr-CA" smtClean="0"/>
              <a:t>2023-04-12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3B75428-BC63-A984-3D7A-D010C2ADA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6D5E5F8-D3A1-AC74-C8B3-81E93B1044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93BBC-E2C2-4089-8302-A1068A175E2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57735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922951B9-0F00-9962-FFC4-91BDB9739A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386C7C3-B270-3804-6C17-ADEDA6B126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2E56905-95FD-BC09-2659-D21F398659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DCB26-0B0F-4942-B188-9FFE39DEEE71}" type="datetimeFigureOut">
              <a:rPr lang="fr-CA" smtClean="0"/>
              <a:t>2023-04-12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C1CC7D6-D711-97C6-7B8B-4F2ADA48C6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7CD5FB1-285A-179B-7AE3-534081464D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293BBC-E2C2-4089-8302-A1068A175E2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79333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5" name="Rectangle 1034">
            <a:extLst>
              <a:ext uri="{FF2B5EF4-FFF2-40B4-BE49-F238E27FC236}">
                <a16:creationId xmlns:a16="http://schemas.microsoft.com/office/drawing/2014/main" id="{B43B9CA2-4B31-4ACD-9A9F-B8E6C64203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Echelle de Mohs - Minéraux et Cristaux">
            <a:extLst>
              <a:ext uri="{FF2B5EF4-FFF2-40B4-BE49-F238E27FC236}">
                <a16:creationId xmlns:a16="http://schemas.microsoft.com/office/drawing/2014/main" id="{97154FE0-4F42-361B-104A-2BBBCCE278F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349" r="-4" b="8225"/>
          <a:stretch/>
        </p:blipFill>
        <p:spPr bwMode="auto">
          <a:xfrm>
            <a:off x="8529321" y="10"/>
            <a:ext cx="3662680" cy="3401558"/>
          </a:xfrm>
          <a:custGeom>
            <a:avLst/>
            <a:gdLst/>
            <a:ahLst/>
            <a:cxnLst/>
            <a:rect l="l" t="t" r="r" b="b"/>
            <a:pathLst>
              <a:path w="3662680" h="3401568">
                <a:moveTo>
                  <a:pt x="0" y="0"/>
                </a:moveTo>
                <a:lnTo>
                  <a:pt x="3662680" y="0"/>
                </a:lnTo>
                <a:lnTo>
                  <a:pt x="3662680" y="3401568"/>
                </a:lnTo>
                <a:lnTo>
                  <a:pt x="774527" y="3401568"/>
                </a:lnTo>
                <a:lnTo>
                  <a:pt x="769892" y="3133175"/>
                </a:lnTo>
                <a:cubicBezTo>
                  <a:pt x="732577" y="2055441"/>
                  <a:pt x="492520" y="1056020"/>
                  <a:pt x="104445" y="215033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Friedrich Mohs — Wikipédia">
            <a:extLst>
              <a:ext uri="{FF2B5EF4-FFF2-40B4-BE49-F238E27FC236}">
                <a16:creationId xmlns:a16="http://schemas.microsoft.com/office/drawing/2014/main" id="{46FF1016-21A3-CC60-ED2F-EE5CAF6E8DF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89" b="39388"/>
          <a:stretch/>
        </p:blipFill>
        <p:spPr bwMode="auto">
          <a:xfrm>
            <a:off x="5115314" y="10"/>
            <a:ext cx="4118110" cy="3401558"/>
          </a:xfrm>
          <a:custGeom>
            <a:avLst/>
            <a:gdLst/>
            <a:ahLst/>
            <a:cxnLst/>
            <a:rect l="l" t="t" r="r" b="b"/>
            <a:pathLst>
              <a:path w="4118110" h="3401568">
                <a:moveTo>
                  <a:pt x="0" y="0"/>
                </a:moveTo>
                <a:lnTo>
                  <a:pt x="3343575" y="0"/>
                </a:lnTo>
                <a:lnTo>
                  <a:pt x="3448028" y="215050"/>
                </a:lnTo>
                <a:cubicBezTo>
                  <a:pt x="3836103" y="1056037"/>
                  <a:pt x="4076161" y="2055458"/>
                  <a:pt x="4113475" y="3133192"/>
                </a:cubicBezTo>
                <a:lnTo>
                  <a:pt x="4118110" y="3401568"/>
                </a:lnTo>
                <a:lnTo>
                  <a:pt x="801224" y="3401568"/>
                </a:lnTo>
                <a:lnTo>
                  <a:pt x="797493" y="3185579"/>
                </a:lnTo>
                <a:cubicBezTo>
                  <a:pt x="756786" y="2009870"/>
                  <a:pt x="474799" y="927359"/>
                  <a:pt x="22579" y="42066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Drapeau de l'Allemagne — Wikipédia">
            <a:extLst>
              <a:ext uri="{FF2B5EF4-FFF2-40B4-BE49-F238E27FC236}">
                <a16:creationId xmlns:a16="http://schemas.microsoft.com/office/drawing/2014/main" id="{7C10DFDD-CC4F-E40C-8817-0D6BBBDFA17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283" r="-1" b="-1"/>
          <a:stretch/>
        </p:blipFill>
        <p:spPr bwMode="auto">
          <a:xfrm>
            <a:off x="5168353" y="3456432"/>
            <a:ext cx="7023646" cy="3401568"/>
          </a:xfrm>
          <a:custGeom>
            <a:avLst/>
            <a:gdLst/>
            <a:ahLst/>
            <a:cxnLst/>
            <a:rect l="l" t="t" r="r" b="b"/>
            <a:pathLst>
              <a:path w="7023646" h="3401568">
                <a:moveTo>
                  <a:pt x="749132" y="0"/>
                </a:moveTo>
                <a:lnTo>
                  <a:pt x="7023646" y="0"/>
                </a:lnTo>
                <a:lnTo>
                  <a:pt x="7023646" y="3401568"/>
                </a:lnTo>
                <a:lnTo>
                  <a:pt x="0" y="3401568"/>
                </a:lnTo>
                <a:lnTo>
                  <a:pt x="79008" y="3238906"/>
                </a:lnTo>
                <a:cubicBezTo>
                  <a:pt x="502362" y="2321466"/>
                  <a:pt x="749563" y="1215476"/>
                  <a:pt x="749563" y="24956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 useBgFill="1">
        <p:nvSpPr>
          <p:cNvPr id="1037" name="Freeform: Shape 1036">
            <a:extLst>
              <a:ext uri="{FF2B5EF4-FFF2-40B4-BE49-F238E27FC236}">
                <a16:creationId xmlns:a16="http://schemas.microsoft.com/office/drawing/2014/main" id="{33F94DB1-BC5D-454D-845C-7BA3A1F469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932965" cy="6858000"/>
          </a:xfrm>
          <a:custGeom>
            <a:avLst/>
            <a:gdLst>
              <a:gd name="connsiteX0" fmla="*/ 0 w 5932965"/>
              <a:gd name="connsiteY0" fmla="*/ 0 h 6858000"/>
              <a:gd name="connsiteX1" fmla="*/ 5140363 w 5932965"/>
              <a:gd name="connsiteY1" fmla="*/ 0 h 6858000"/>
              <a:gd name="connsiteX2" fmla="*/ 5152943 w 5932965"/>
              <a:gd name="connsiteY2" fmla="*/ 23550 h 6858000"/>
              <a:gd name="connsiteX3" fmla="*/ 5932965 w 5932965"/>
              <a:gd name="connsiteY3" fmla="*/ 3479505 h 6858000"/>
              <a:gd name="connsiteX4" fmla="*/ 5262410 w 5932965"/>
              <a:gd name="connsiteY4" fmla="*/ 6708999 h 6858000"/>
              <a:gd name="connsiteX5" fmla="*/ 5190385 w 5932965"/>
              <a:gd name="connsiteY5" fmla="*/ 6858000 h 6858000"/>
              <a:gd name="connsiteX6" fmla="*/ 0 w 5932965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32965" h="6858000">
                <a:moveTo>
                  <a:pt x="0" y="0"/>
                </a:moveTo>
                <a:lnTo>
                  <a:pt x="5140363" y="0"/>
                </a:lnTo>
                <a:lnTo>
                  <a:pt x="5152943" y="23550"/>
                </a:lnTo>
                <a:cubicBezTo>
                  <a:pt x="5642847" y="987256"/>
                  <a:pt x="5932965" y="2183538"/>
                  <a:pt x="5932965" y="3479505"/>
                </a:cubicBezTo>
                <a:cubicBezTo>
                  <a:pt x="5932965" y="4675783"/>
                  <a:pt x="5685764" y="5787121"/>
                  <a:pt x="5262410" y="6708999"/>
                </a:cubicBezTo>
                <a:lnTo>
                  <a:pt x="5190385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39" name="Freeform: Shape 1038">
            <a:extLst>
              <a:ext uri="{FF2B5EF4-FFF2-40B4-BE49-F238E27FC236}">
                <a16:creationId xmlns:a16="http://schemas.microsoft.com/office/drawing/2014/main" id="{5676B86F-860B-4586-BCAA-C0650C09B7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922333" cy="6858000"/>
          </a:xfrm>
          <a:custGeom>
            <a:avLst/>
            <a:gdLst>
              <a:gd name="connsiteX0" fmla="*/ 0 w 5922333"/>
              <a:gd name="connsiteY0" fmla="*/ 0 h 6858000"/>
              <a:gd name="connsiteX1" fmla="*/ 5129731 w 5922333"/>
              <a:gd name="connsiteY1" fmla="*/ 0 h 6858000"/>
              <a:gd name="connsiteX2" fmla="*/ 5142311 w 5922333"/>
              <a:gd name="connsiteY2" fmla="*/ 23550 h 6858000"/>
              <a:gd name="connsiteX3" fmla="*/ 5922333 w 5922333"/>
              <a:gd name="connsiteY3" fmla="*/ 3479505 h 6858000"/>
              <a:gd name="connsiteX4" fmla="*/ 5251778 w 5922333"/>
              <a:gd name="connsiteY4" fmla="*/ 6708999 h 6858000"/>
              <a:gd name="connsiteX5" fmla="*/ 5179753 w 5922333"/>
              <a:gd name="connsiteY5" fmla="*/ 6858000 h 6858000"/>
              <a:gd name="connsiteX6" fmla="*/ 0 w 5922333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22333" h="6858000">
                <a:moveTo>
                  <a:pt x="0" y="0"/>
                </a:moveTo>
                <a:lnTo>
                  <a:pt x="5129731" y="0"/>
                </a:lnTo>
                <a:lnTo>
                  <a:pt x="5142311" y="23550"/>
                </a:lnTo>
                <a:cubicBezTo>
                  <a:pt x="5632215" y="987256"/>
                  <a:pt x="5922333" y="2183538"/>
                  <a:pt x="5922333" y="3479505"/>
                </a:cubicBezTo>
                <a:cubicBezTo>
                  <a:pt x="5922333" y="4675783"/>
                  <a:pt x="5675132" y="5787121"/>
                  <a:pt x="5251778" y="6708999"/>
                </a:cubicBezTo>
                <a:lnTo>
                  <a:pt x="5179753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C7B9C07-F0FF-132D-39B4-0C5CCB536D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8056" y="685800"/>
            <a:ext cx="4922338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3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Friedrich Mohs</a:t>
            </a:r>
          </a:p>
        </p:txBody>
      </p:sp>
      <p:sp>
        <p:nvSpPr>
          <p:cNvPr id="1041" name="Rectangle 1040">
            <a:extLst>
              <a:ext uri="{FF2B5EF4-FFF2-40B4-BE49-F238E27FC236}">
                <a16:creationId xmlns:a16="http://schemas.microsoft.com/office/drawing/2014/main" id="{8C818ED5-2F56-4171-9445-3AA4F44623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016867"/>
            <a:ext cx="128016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43" name="Rectangle 1042">
            <a:extLst>
              <a:ext uri="{FF2B5EF4-FFF2-40B4-BE49-F238E27FC236}">
                <a16:creationId xmlns:a16="http://schemas.microsoft.com/office/drawing/2014/main" id="{DE74FCE8-866C-4AFA-B45C-FACE2A6094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8911" y="2089941"/>
            <a:ext cx="4970439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C1C0BE8-9375-DCAF-3772-230B880297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8056" y="2514600"/>
            <a:ext cx="4922338" cy="3666744"/>
          </a:xfrm>
        </p:spPr>
        <p:txBody>
          <a:bodyPr vert="horz" lIns="91440" tIns="45720" rIns="91440" bIns="45720" rtlCol="0">
            <a:normAutofit/>
          </a:bodyPr>
          <a:lstStyle/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000" dirty="0" err="1"/>
              <a:t>Période</a:t>
            </a:r>
            <a:r>
              <a:rPr lang="en-US" sz="2000" dirty="0"/>
              <a:t> de temps : 1773-1839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000" dirty="0" err="1"/>
              <a:t>Nationalité</a:t>
            </a:r>
            <a:r>
              <a:rPr lang="en-US" sz="2000" dirty="0"/>
              <a:t>: </a:t>
            </a:r>
            <a:r>
              <a:rPr lang="en-US" sz="2000" dirty="0" err="1"/>
              <a:t>Allemagne</a:t>
            </a:r>
            <a:endParaRPr lang="en-US" sz="2000" dirty="0"/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000" dirty="0" err="1"/>
              <a:t>Découverte</a:t>
            </a:r>
            <a:r>
              <a:rPr lang="en-US" sz="2000" dirty="0"/>
              <a:t>: Dureté des mineraux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1257739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15</Words>
  <Application>Microsoft Office PowerPoint</Application>
  <PresentationFormat>Grand écran</PresentationFormat>
  <Paragraphs>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Friedrich Mohs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Friedrich Mohs</dc:title>
  <dc:creator>slandry72 Samuel</dc:creator>
  <cp:lastModifiedBy>slandry72 Samuel</cp:lastModifiedBy>
  <cp:revision>1</cp:revision>
  <dcterms:created xsi:type="dcterms:W3CDTF">2023-04-12T14:40:08Z</dcterms:created>
  <dcterms:modified xsi:type="dcterms:W3CDTF">2023-04-12T14:48:29Z</dcterms:modified>
</cp:coreProperties>
</file>