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DCB5F-804E-277A-7714-C24CBDDD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FC9D70-82F0-C4C9-FB68-29BE4BE4B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A47AB7-31F3-5533-E370-2AF0A87C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A2CAD-3F53-EA50-FDE7-8358E9D8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80925E-207D-69FA-7F83-5721C3BD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173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DE85A-4BB5-971F-B6CF-32B1B3A2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BDCE27-4EE2-CB3E-4209-F489AEE68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6B0881-271F-D3B1-C3DC-BDD9A197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E7A08E-D3F3-13BB-682E-93CFD99C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6AABAB-E064-64E3-BA4B-2F83CFB2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813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90B87D-3BA7-438C-3CAD-AB2A2A319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5F20F9-DC27-7B16-98F5-D90AF25B3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9AFE4-045A-B1AA-59E4-A530D99E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9239FB-9EE2-35C1-00EE-27EC7873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0653E-55B9-DC20-17C0-A1698E52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0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7F8EC-9128-2AA4-8906-98362B09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AE8FF0-A21E-ADB0-D3D0-756E6BB2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0B60F-D383-732C-9EBA-09A4F769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0F610-8D68-5B10-8240-A55DD438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55C84D-F12D-178B-9B02-C98FA691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791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DF2C4-EF18-B514-5FA7-70B414AD0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10E84A-050F-2880-4C0F-BA1643788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AF6B3E-F6D2-CA8C-7305-949187A5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7E4D62-9045-EC33-9DA0-ACFCBFB8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C219D-F792-A649-E351-0D104C90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88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091E9-E3B5-2627-41AE-35B5A857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7F104A-985D-9281-990E-1139FFA10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7588C0-C668-87C9-1792-E3D1BC8D8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0EBCC3-CA35-298D-61A5-8900989E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1D581C-654C-1F01-8171-4DFB57AE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E96FF6-D95E-9D86-D5BA-3B6AE77B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477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C5EBC-140D-BA25-864C-93DAA989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DB94D2-9C25-83B2-E874-23D41E51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D34B07-F0F5-2FB1-B7CF-13F30FC6F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763B47-C01F-B865-619A-9824BF5CB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079A3D-4EA2-99EE-1164-6F3DEC76C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850634-A8FF-CF99-CFA1-C62C1B65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640105-696D-4885-F377-A86A6218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27DFC8-EB45-513C-FBA9-F0E216EE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81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8262B-374F-F5CC-A670-A45C4111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CBA9D5-C7B1-32E3-A62D-9E966B87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2A7708-923C-167E-731F-6A9DDD72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1EC2AD-ABDA-095B-A228-30115E9B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04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71F54D-F5C2-FAEF-C333-B52E9B61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97D043-EE40-B85A-8777-FBB02D43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8DD8E3-7E03-1531-73F3-A5A584DF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54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11241-5FD3-F3C6-78F5-B600CFF1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B1E39-39C0-771D-F567-1E5A05AB3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15BE17-1FA6-C9A8-29E0-A7C9EDCC6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A1551B-7822-87C6-D601-625FC97D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D583E2-A7E6-359B-FF0A-90169DB3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F1F3FD-4B62-4D0C-3ADC-76077D8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492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C23A8-411A-2CF2-50CF-C97F7C93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7297C3-5EA8-25BC-CA57-57FE8125E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F0E460-6924-DFD3-7CF6-D27C29EE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514535-1CEC-7834-953E-B7995566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B75428-BC63-A984-3D7A-D010C2AD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D5E5F8-D3A1-AC74-C8B3-81E93B10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77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2951B9-0F00-9962-FFC4-91BDB973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86C7C3-B270-3804-6C17-ADEDA6B12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E56905-95FD-BC09-2659-D21F39865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CB26-0B0F-4942-B188-9FFE39DEEE71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1CC7D6-D711-97C6-7B8B-4F2ADA48C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CD5FB1-285A-179B-7AE3-534081464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3BBC-E2C2-4089-8302-A1068A175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933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B43B9CA2-4B31-4ACD-9A9F-B8E6C642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chelle de Mohs - Minéraux et Cristaux">
            <a:extLst>
              <a:ext uri="{FF2B5EF4-FFF2-40B4-BE49-F238E27FC236}">
                <a16:creationId xmlns:a16="http://schemas.microsoft.com/office/drawing/2014/main" id="{97154FE0-4F42-361B-104A-2BBBCCE27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9" r="-4" b="8225"/>
          <a:stretch/>
        </p:blipFill>
        <p:spPr bwMode="auto">
          <a:xfrm>
            <a:off x="8529321" y="10"/>
            <a:ext cx="3662680" cy="3401558"/>
          </a:xfrm>
          <a:custGeom>
            <a:avLst/>
            <a:gdLst/>
            <a:ahLst/>
            <a:cxnLst/>
            <a:rect l="l" t="t" r="r" b="b"/>
            <a:pathLst>
              <a:path w="3662680" h="3401568">
                <a:moveTo>
                  <a:pt x="0" y="0"/>
                </a:moveTo>
                <a:lnTo>
                  <a:pt x="3662680" y="0"/>
                </a:lnTo>
                <a:lnTo>
                  <a:pt x="3662680" y="3401568"/>
                </a:lnTo>
                <a:lnTo>
                  <a:pt x="774527" y="3401568"/>
                </a:lnTo>
                <a:lnTo>
                  <a:pt x="769892" y="3133175"/>
                </a:lnTo>
                <a:cubicBezTo>
                  <a:pt x="732577" y="2055441"/>
                  <a:pt x="492520" y="1056020"/>
                  <a:pt x="104445" y="215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iedrich Mohs — Wikipédia">
            <a:extLst>
              <a:ext uri="{FF2B5EF4-FFF2-40B4-BE49-F238E27FC236}">
                <a16:creationId xmlns:a16="http://schemas.microsoft.com/office/drawing/2014/main" id="{46FF1016-21A3-CC60-ED2F-EE5CAF6E8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9" b="39388"/>
          <a:stretch/>
        </p:blipFill>
        <p:spPr bwMode="auto">
          <a:xfrm>
            <a:off x="5115314" y="10"/>
            <a:ext cx="4118110" cy="3401558"/>
          </a:xfrm>
          <a:custGeom>
            <a:avLst/>
            <a:gdLst/>
            <a:ahLst/>
            <a:cxnLst/>
            <a:rect l="l" t="t" r="r" b="b"/>
            <a:pathLst>
              <a:path w="4118110" h="3401568">
                <a:moveTo>
                  <a:pt x="0" y="0"/>
                </a:moveTo>
                <a:lnTo>
                  <a:pt x="3343575" y="0"/>
                </a:lnTo>
                <a:lnTo>
                  <a:pt x="3448028" y="215050"/>
                </a:lnTo>
                <a:cubicBezTo>
                  <a:pt x="3836103" y="1056037"/>
                  <a:pt x="4076161" y="2055458"/>
                  <a:pt x="4113475" y="3133192"/>
                </a:cubicBezTo>
                <a:lnTo>
                  <a:pt x="4118110" y="3401568"/>
                </a:lnTo>
                <a:lnTo>
                  <a:pt x="801224" y="3401568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e l'Allemagne — Wikipédia">
            <a:extLst>
              <a:ext uri="{FF2B5EF4-FFF2-40B4-BE49-F238E27FC236}">
                <a16:creationId xmlns:a16="http://schemas.microsoft.com/office/drawing/2014/main" id="{7C10DFDD-CC4F-E40C-8817-0D6BBBDFA1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3" r="-1" b="-1"/>
          <a:stretch/>
        </p:blipFill>
        <p:spPr bwMode="auto">
          <a:xfrm>
            <a:off x="5168353" y="3456432"/>
            <a:ext cx="7023646" cy="3401568"/>
          </a:xfrm>
          <a:custGeom>
            <a:avLst/>
            <a:gdLst/>
            <a:ahLst/>
            <a:cxnLst/>
            <a:rect l="l" t="t" r="r" b="b"/>
            <a:pathLst>
              <a:path w="7023646" h="3401568">
                <a:moveTo>
                  <a:pt x="749132" y="0"/>
                </a:moveTo>
                <a:lnTo>
                  <a:pt x="7023646" y="0"/>
                </a:lnTo>
                <a:lnTo>
                  <a:pt x="7023646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id="{33F94DB1-BC5D-454D-845C-7BA3A1F46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2965" cy="6858000"/>
          </a:xfrm>
          <a:custGeom>
            <a:avLst/>
            <a:gdLst>
              <a:gd name="connsiteX0" fmla="*/ 0 w 5932965"/>
              <a:gd name="connsiteY0" fmla="*/ 0 h 6858000"/>
              <a:gd name="connsiteX1" fmla="*/ 5140363 w 5932965"/>
              <a:gd name="connsiteY1" fmla="*/ 0 h 6858000"/>
              <a:gd name="connsiteX2" fmla="*/ 5152943 w 5932965"/>
              <a:gd name="connsiteY2" fmla="*/ 23550 h 6858000"/>
              <a:gd name="connsiteX3" fmla="*/ 5932965 w 5932965"/>
              <a:gd name="connsiteY3" fmla="*/ 3479505 h 6858000"/>
              <a:gd name="connsiteX4" fmla="*/ 5262410 w 5932965"/>
              <a:gd name="connsiteY4" fmla="*/ 6708999 h 6858000"/>
              <a:gd name="connsiteX5" fmla="*/ 5190385 w 5932965"/>
              <a:gd name="connsiteY5" fmla="*/ 6858000 h 6858000"/>
              <a:gd name="connsiteX6" fmla="*/ 0 w 593296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9" name="Freeform: Shape 1038">
            <a:extLst>
              <a:ext uri="{FF2B5EF4-FFF2-40B4-BE49-F238E27FC236}">
                <a16:creationId xmlns:a16="http://schemas.microsoft.com/office/drawing/2014/main" id="{5676B86F-860B-4586-BCAA-C0650C09B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2333" cy="6858000"/>
          </a:xfrm>
          <a:custGeom>
            <a:avLst/>
            <a:gdLst>
              <a:gd name="connsiteX0" fmla="*/ 0 w 5922333"/>
              <a:gd name="connsiteY0" fmla="*/ 0 h 6858000"/>
              <a:gd name="connsiteX1" fmla="*/ 5129731 w 5922333"/>
              <a:gd name="connsiteY1" fmla="*/ 0 h 6858000"/>
              <a:gd name="connsiteX2" fmla="*/ 5142311 w 5922333"/>
              <a:gd name="connsiteY2" fmla="*/ 23550 h 6858000"/>
              <a:gd name="connsiteX3" fmla="*/ 5922333 w 5922333"/>
              <a:gd name="connsiteY3" fmla="*/ 3479505 h 6858000"/>
              <a:gd name="connsiteX4" fmla="*/ 5251778 w 5922333"/>
              <a:gd name="connsiteY4" fmla="*/ 6708999 h 6858000"/>
              <a:gd name="connsiteX5" fmla="*/ 5179753 w 5922333"/>
              <a:gd name="connsiteY5" fmla="*/ 6858000 h 6858000"/>
              <a:gd name="connsiteX6" fmla="*/ 0 w 592233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7B9C07-F0FF-132D-39B4-0C5CCB536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685800"/>
            <a:ext cx="49223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Friedrich Mohs</a:t>
            </a: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8C818ED5-2F56-4171-9445-3AA4F4462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DE74FCE8-866C-4AFA-B45C-FACE2A60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1" y="2089941"/>
            <a:ext cx="497043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1C0BE8-9375-DCAF-3772-230B88029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2514600"/>
            <a:ext cx="4922338" cy="366674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Période</a:t>
            </a:r>
            <a:r>
              <a:rPr lang="en-US" sz="2000" dirty="0"/>
              <a:t> de temps : 1773-1839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Nationalité</a:t>
            </a:r>
            <a:r>
              <a:rPr lang="en-US" sz="2000" dirty="0"/>
              <a:t>: </a:t>
            </a:r>
            <a:r>
              <a:rPr lang="en-US" sz="2000" dirty="0" err="1"/>
              <a:t>Allemagne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Découverte</a:t>
            </a:r>
            <a:r>
              <a:rPr lang="en-US" sz="2000" dirty="0"/>
              <a:t>: Dureté des mineraux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257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Friedrich Mohs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Mohs</dc:title>
  <dc:creator>slandry72 Samuel</dc:creator>
  <cp:lastModifiedBy>slandry72 Samuel</cp:lastModifiedBy>
  <cp:revision>1</cp:revision>
  <dcterms:created xsi:type="dcterms:W3CDTF">2023-04-12T14:40:08Z</dcterms:created>
  <dcterms:modified xsi:type="dcterms:W3CDTF">2023-04-12T14:48:29Z</dcterms:modified>
</cp:coreProperties>
</file>