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76CB5C-81A3-4EBE-90AE-068F881C5D84}" v="92" dt="2023-02-24T16:05:54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4A8DC-C4AF-4652-AC32-ADFAD1738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47FE07-1509-4618-BFDD-2F2A07A12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83199F-26E1-4DB1-9CA8-7E8CED47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8972CB-BD9A-4995-92F2-5CC190BF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0CFE87-B16B-4990-9241-968139C6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436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405F9-9DFF-4742-9857-F192A455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7E0B7C-2D83-463E-8FBF-B5C189680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8AF828-D8A2-445A-9F05-B6C6E20E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E58E7C-83BF-4AD8-9C5D-C611998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E92182-C482-4E0F-B08D-1366FDD1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180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E969EE-D58A-4102-801C-5E0126DD9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D73470-3533-4D82-9B78-D347A794D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558D78-E782-4B90-BA62-E390635F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380A4C-292A-49BF-8242-23B985FB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B678AC-A9FC-4025-A2BA-C102B4D1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744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E0A43-A785-43F0-8AA7-AC17391A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5E074-1D09-47C4-A46B-064D1B3C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40D95-E024-4ACF-95D4-78E3288C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D43D00-AD54-43BB-8A14-13A12C3F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467E55-6C86-4043-BBFB-E556A28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331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3D82C-E584-4782-931A-D51D73EA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127DEC-569E-438D-9D27-57F5BA6D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2A6EAB-7978-428A-BCCC-2035D003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D8126A-EF0E-41E0-8629-D6C6B7CB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CED88-001B-4D14-BB72-1D848781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006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8DA14-A54C-4B6C-8BFD-6480D448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EBBF4F-1C1D-4B75-BCF6-827B12EBB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3D5836-D4AE-4771-B4E8-FA427937C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A8E883-F68A-46FF-A17F-BE871585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A726C6-D85A-4303-B69F-95C43747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20E401-FF19-4C9C-938F-2387499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61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CED65-165B-4F21-9346-DEEA150F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C55C23-F218-4028-82D4-26506EB7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AA1FE5-6935-46E4-BAB5-F2102BA9D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925E6B-CC53-42AE-ABD6-24F6728E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A9E9DA-B1D6-4260-82D4-5DD519120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EF37AF-B11E-4861-8F3F-E7167F1D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1A84F1-A5F7-4393-BD31-E7FFCC74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911845-779A-4E9B-AA29-E6688FDC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976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417A0-29EC-4C25-ACD7-F57E45BF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55530-F545-40DA-B995-C8736F63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4A9854-DB18-4952-8D69-4FC903BB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A72ACA-943A-4870-9C84-070A0070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45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89C7BD-AC20-46EB-8178-4A794AE1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8B409C-04DE-40E9-8ED8-0A88D3C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7B2809-9912-4EE7-B2BA-A1B8F25E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15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3CFBE-0450-4DCB-A2A4-33530269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87E0F-6A58-4F4B-8701-85A38AF37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D191F1-2C4A-4163-9CFC-9E355CBB2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D4F01F-3C8D-4081-A8D6-1080982C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8FC714-3204-4BCF-BE19-1C5F41D3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748F61-7DCD-44C1-B55E-46842A45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162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A1516-2FDA-4214-AD7B-304867BC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AB3FAF-630F-42F3-ACC3-86572AF5E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350950-C105-41DC-AE5B-8FD1234C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119FC2-C928-42DD-8C06-688C404B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25B4E9-BA30-4571-AB97-93CF700A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EA017F-EFBE-433E-A23D-28DB829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321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239FE0-7C23-49D6-9493-47D4D11F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032DBC-96EA-4E25-A233-66395E3D7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42B95-01A5-48D3-BC5F-4DF713F26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89C65C-841D-41BE-BA1A-DCEA6F77C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D1C6A3-3E42-4155-8258-05F0292F3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705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42A95D7D-CA28-1D7F-28E1-5105B98B8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82600"/>
            <a:ext cx="5607050" cy="3336925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F06522C5-33CB-D7BB-A493-3673EB7D5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90963"/>
            <a:ext cx="3536950" cy="2438400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C107EF62-E020-CC89-0E0D-6964A102C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800" y="3890963"/>
            <a:ext cx="2000250" cy="2438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EECDF2D-3639-4EE9-A4F1-0D9F3235A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2" y="891652"/>
            <a:ext cx="4412021" cy="3030724"/>
          </a:xfrm>
        </p:spPr>
        <p:txBody>
          <a:bodyPr anchor="b">
            <a:normAutofit/>
          </a:bodyPr>
          <a:lstStyle/>
          <a:p>
            <a:pPr algn="r"/>
            <a:r>
              <a:rPr lang="fr-CA" sz="4000">
                <a:solidFill>
                  <a:srgbClr val="FFFFFF"/>
                </a:solidFill>
                <a:cs typeface="Calibri Light"/>
              </a:rPr>
              <a:t>Edmond Halley</a:t>
            </a:r>
            <a:endParaRPr lang="fr-CA" sz="400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5294D7-A045-4C14-9634-F249C2A7B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791" y="4745317"/>
            <a:ext cx="4126272" cy="137514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fr-CA" dirty="0">
                <a:solidFill>
                  <a:srgbClr val="FFFFFF"/>
                </a:solidFill>
                <a:cs typeface="Calibri" panose="020F0502020204030204"/>
              </a:rPr>
              <a:t>Période de temps: 1656-1742</a:t>
            </a:r>
          </a:p>
          <a:p>
            <a:pPr algn="r"/>
            <a:r>
              <a:rPr lang="fr-CA" dirty="0">
                <a:solidFill>
                  <a:srgbClr val="FFFFFF"/>
                </a:solidFill>
                <a:cs typeface="Calibri" panose="020F0502020204030204"/>
              </a:rPr>
              <a:t>Nationalité: Anglais</a:t>
            </a:r>
          </a:p>
          <a:p>
            <a:pPr algn="r"/>
            <a:r>
              <a:rPr lang="fr-CA" dirty="0">
                <a:solidFill>
                  <a:srgbClr val="FFFFFF"/>
                </a:solidFill>
                <a:cs typeface="Calibri" panose="020F0502020204030204"/>
              </a:rPr>
              <a:t>Découverte: comète</a:t>
            </a:r>
          </a:p>
          <a:p>
            <a:pPr algn="r"/>
            <a:r>
              <a:rPr lang="fr-CA" dirty="0">
                <a:solidFill>
                  <a:srgbClr val="FFFFFF"/>
                </a:solidFill>
                <a:cs typeface="Calibri" panose="020F0502020204030204"/>
              </a:rPr>
              <a:t>Anecdote: Il est mort avant de voir sa comète</a:t>
            </a:r>
          </a:p>
        </p:txBody>
      </p:sp>
    </p:spTree>
    <p:extLst>
      <p:ext uri="{BB962C8B-B14F-4D97-AF65-F5344CB8AC3E}">
        <p14:creationId xmlns:p14="http://schemas.microsoft.com/office/powerpoint/2010/main" val="9540865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Edmond Halley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25</cp:revision>
  <dcterms:created xsi:type="dcterms:W3CDTF">2023-02-24T16:00:43Z</dcterms:created>
  <dcterms:modified xsi:type="dcterms:W3CDTF">2023-02-24T16:06:03Z</dcterms:modified>
</cp:coreProperties>
</file>