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90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2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70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105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082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76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4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11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6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Biografia di Euc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Euclide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49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3739" cy="68500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 </a:t>
            </a:r>
            <a:r>
              <a:rPr lang="fr-CA" dirty="0" err="1" smtClean="0"/>
              <a:t>nationnalité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Grec Antique</a:t>
            </a:r>
            <a:endParaRPr lang="fr-CA" dirty="0"/>
          </a:p>
        </p:txBody>
      </p:sp>
      <p:sp>
        <p:nvSpPr>
          <p:cNvPr id="4" name="AutoShape 2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8578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mtClean="0"/>
              <a:t>Grec Antique</a:t>
            </a:r>
            <a:endParaRPr lang="fr-CA" dirty="0"/>
          </a:p>
        </p:txBody>
      </p:sp>
      <p:sp>
        <p:nvSpPr>
          <p:cNvPr id="6" name="AutoShape 2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155575" y="-1121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4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8" name="AutoShape 6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2633420" y="-50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" name="AutoShape 8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" name="AutoShape 10" descr="Ecoutez la musique de la Grèce antique | Slate.f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77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325 ans avant jésus crist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00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de Euclide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32" y="2248347"/>
            <a:ext cx="4071768" cy="3926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2786062"/>
            <a:ext cx="5418941" cy="33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2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26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du monde </a:t>
            </a:r>
            <a:endParaRPr lang="fr-CA" dirty="0"/>
          </a:p>
        </p:txBody>
      </p:sp>
      <p:sp>
        <p:nvSpPr>
          <p:cNvPr id="8" name="AutoShape 10" descr="Période archaïque - Antiquité, Grèce - histoire du mond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9" name="AutoShape 12" descr="Période archaïque - Antiquité, Grèce - histoire du mo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84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Euclide</vt:lpstr>
      <vt:lpstr>Sa nationnalité </vt:lpstr>
      <vt:lpstr>Période de temps</vt:lpstr>
      <vt:lpstr>Élément de Euclide</vt:lpstr>
      <vt:lpstr>Carte du monde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</dc:title>
  <dc:creator>CSBE</dc:creator>
  <cp:lastModifiedBy>CSBE</cp:lastModifiedBy>
  <cp:revision>2</cp:revision>
  <dcterms:created xsi:type="dcterms:W3CDTF">2021-10-19T19:17:04Z</dcterms:created>
  <dcterms:modified xsi:type="dcterms:W3CDTF">2021-10-19T19:23:28Z</dcterms:modified>
</cp:coreProperties>
</file>