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73851-04F2-4CAF-96D4-7A6421534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C4DC17-FDB5-4F1D-99C6-0EB73C19C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8A3E31-ED19-42D6-BF21-EAA0BBC0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85B787-C445-439E-A0E9-B1353F44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9FE85A-241B-4988-A7C8-DED1791C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395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1228F-9165-4B24-94AD-F4BCB1CE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EF0FD7-134C-43C5-B0C2-FB0804DE8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2B2A17-76B7-465E-8075-9C0D7B41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D25ED2-81BF-4A3B-96F3-500FE49B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F1CC89-A2F0-4156-9CC1-5367DA76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309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0CA730-5352-47B0-A7BD-69FE3FC2B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ED1FB2-AEE0-41F7-90B4-A012E2CB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AF85C0-D93F-4C7A-B69B-421CC8BC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3C174-66BD-4C31-92B0-6D64A329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118F3E-33EA-4082-B8CC-57FADBB8B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90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848042-638F-4DC4-8986-7A1B06B0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68E9D5-EE84-44CB-9032-CCD7DF07F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4F4FE-F90D-4ECB-A41C-4F889A77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D31A5A-C739-4E66-8590-D56CFBCC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7B9935-DAA2-492D-B7A8-59B838AD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614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9FA464-EE38-49AA-919E-F4035C8F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28C0C-07E2-4762-B993-33BF5BBBE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FCAB1-AAF8-4E8D-B0BD-8BF82950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AF9661-5549-48BA-81E8-8D15DC8F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65D9C7-55EF-4483-A5B4-3630817E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75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8E4C1-AA1D-48A2-A24B-F00FE6CA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13AD67-E405-4B32-9FF3-51F725078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303684-4811-49B7-B53F-FBA2BA2B9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740D36-D82C-4CE1-BAC9-CE61CAD8D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F1F70F-F4FC-4249-AED1-50C7FC35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149D6B-E1F7-4DA8-90F6-C56CB601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361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7CCB9-89BC-43E9-809A-406E611E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E35064-449B-4322-85D3-271C69C48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CEDAA2-35E6-4EB3-9D9D-859C10F3E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863F0C-C9F8-45DE-A8E4-7972736A3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45C1F7-A177-497C-B8E2-89A8B174E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19AAD6C-8A23-429F-A820-16BA0053E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FE53BC-19BF-4CAC-AC36-7ADF647C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B4CA998-62AA-40B3-BADB-46EE5FF6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818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2DE2B-F06F-4799-8D7E-FA119B02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4FA7D3-CDD8-4421-97F9-91697CD6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F23DB9-53C6-4BDE-BA4A-05BDF576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D2EFB1-50BD-4832-9CC4-66A8DA31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808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E9D036-EA33-4364-8575-47D75052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9CC092-5D1D-48FE-98A0-D1E06AF8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D914B6-3609-49AA-AC0E-E436D4D6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965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12B9D5-476E-414A-A679-2BFD7143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5BD7C4-2666-45B1-A561-13DCA0B9D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873136-1EE1-4FCA-99D3-DFEEC0291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61F230-FF84-4B65-9492-E213CA46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A2906F-1163-4E5C-87DE-15EFE5C9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BD4703-FBB5-4D56-BCD4-49A90B9C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37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A3219-F12E-4606-AF7C-CA27CD214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38F65F-3AD2-4D5B-BC47-6E4C7E344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D5C87B-A744-4B2E-89E9-DFB96B11F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DAA14E-9A83-438C-8EB6-2BD04806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B18099-1CCE-4FE3-AC61-A8B9ABAF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D377D3-E30E-427A-8E69-9E49D51F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686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FE8F91-A337-4173-ABF1-C5C755EB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A5EAC9-4217-45C9-B4D6-BF0AB796D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10CF5-E5DF-408C-A8FD-717223A77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468A-6229-4A02-B56F-1DA91D3C4A4B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F57AF1-4ABF-4D54-9A5D-7913F5AC0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0A06E1-5ABC-4C7B-B7C8-842533442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5D149-BF25-43D5-A5EC-D07C9758D1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490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8FF24-B3AC-46C6-BD05-D4920F3BA7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</a:t>
            </a:r>
            <a:r>
              <a:rPr lang="fr-CA" dirty="0"/>
              <a:t> </a:t>
            </a:r>
            <a:r>
              <a:rPr lang="fr-CA" dirty="0" err="1"/>
              <a:t>board</a:t>
            </a:r>
            <a:r>
              <a:rPr lang="fr-CA" dirty="0"/>
              <a:t> par </a:t>
            </a:r>
            <a:r>
              <a:rPr lang="fr-CA" dirty="0" err="1"/>
              <a:t>Samuel.L</a:t>
            </a:r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4C710E6-C561-4F4D-8E9C-103AB27AA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549" y="3779856"/>
            <a:ext cx="4210050" cy="27622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CD17B2B-163B-4570-93A7-6996BBB19304}"/>
              </a:ext>
            </a:extLst>
          </p:cNvPr>
          <p:cNvSpPr/>
          <p:nvPr/>
        </p:nvSpPr>
        <p:spPr>
          <a:xfrm>
            <a:off x="3872697" y="4109420"/>
            <a:ext cx="3883567" cy="860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83FD0B-15B8-4723-BFFB-81220A5A9A3A}"/>
              </a:ext>
            </a:extLst>
          </p:cNvPr>
          <p:cNvSpPr/>
          <p:nvPr/>
        </p:nvSpPr>
        <p:spPr>
          <a:xfrm>
            <a:off x="3991087" y="6185647"/>
            <a:ext cx="3765177" cy="860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E9F208-BECF-47E9-AB0E-D380B0AF0EEA}"/>
              </a:ext>
            </a:extLst>
          </p:cNvPr>
          <p:cNvSpPr/>
          <p:nvPr/>
        </p:nvSpPr>
        <p:spPr>
          <a:xfrm>
            <a:off x="3991087" y="6067313"/>
            <a:ext cx="4948518" cy="860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B09D9-E259-4591-BAA4-75C66A742ADD}"/>
              </a:ext>
            </a:extLst>
          </p:cNvPr>
          <p:cNvSpPr/>
          <p:nvPr/>
        </p:nvSpPr>
        <p:spPr>
          <a:xfrm>
            <a:off x="3991087" y="4012602"/>
            <a:ext cx="4948518" cy="968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F61030-0FC5-4039-AB81-3D53F586293B}"/>
              </a:ext>
            </a:extLst>
          </p:cNvPr>
          <p:cNvSpPr/>
          <p:nvPr/>
        </p:nvSpPr>
        <p:spPr>
          <a:xfrm>
            <a:off x="4410635" y="4442908"/>
            <a:ext cx="75304" cy="51636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FD5160-EB72-4472-9071-CBD06C248FFC}"/>
              </a:ext>
            </a:extLst>
          </p:cNvPr>
          <p:cNvSpPr/>
          <p:nvPr/>
        </p:nvSpPr>
        <p:spPr>
          <a:xfrm>
            <a:off x="6096000" y="5314278"/>
            <a:ext cx="100405" cy="6009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3566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 board par Samuel.L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 board par Samuel.L</dc:title>
  <dc:creator>CSBE</dc:creator>
  <cp:lastModifiedBy>CSBE</cp:lastModifiedBy>
  <cp:revision>2</cp:revision>
  <dcterms:created xsi:type="dcterms:W3CDTF">2021-10-29T18:03:38Z</dcterms:created>
  <dcterms:modified xsi:type="dcterms:W3CDTF">2021-10-29T18:04:46Z</dcterms:modified>
</cp:coreProperties>
</file>