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81D386-BDBA-4183-AAA8-187A96E7C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4C7BD9-A8D1-48B1-9238-9E652643D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1FFB38-5F41-4156-91FC-E22BE7682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2075-401A-4408-9E34-35ECB1E2DE9B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CA2808-651E-4833-AB9A-FE84CF6FC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C92D39-A305-441C-8B7D-105FE96D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1C79-0081-45DC-B640-5948372256A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095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4490E-23F2-43B1-A4AA-4812AC2E7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7A1E9A-1654-453D-971B-275E8ADA3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26AED8-7CF4-4534-BA77-0DFD4CE15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2075-401A-4408-9E34-35ECB1E2DE9B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07C912-0AB2-4B5D-9FAD-15963012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DCAA84-C26D-4123-BC91-B8B21A18E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1C79-0081-45DC-B640-5948372256A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885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98B0BDE-E40D-4A62-AF06-E63819128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D106EC-B73D-41AB-B770-C9C054723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F8B08B-A30E-4438-BB2E-B6ED93735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2075-401A-4408-9E34-35ECB1E2DE9B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437E64-0F73-418F-9A25-03C405D38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526428-4A12-429F-86B6-EFBE4C0C1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1C79-0081-45DC-B640-5948372256A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869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7EFC9C-3E37-4C93-B834-51BD7A330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140B31-ED38-489C-A72A-F1C5AD908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A9E2FE-6812-4CDC-B79D-D2853F08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2075-401A-4408-9E34-35ECB1E2DE9B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EA504B-88CF-4009-B6DF-A68198544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599139-E992-471D-910B-DF5F3EA6D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1C79-0081-45DC-B640-5948372256A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016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604DD-0FE2-42EF-9D2A-D43254CB1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4834B9-58AB-4505-8E37-CB95EED0F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9C106F-1F35-44E4-BECB-88A6A5CD1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2075-401A-4408-9E34-35ECB1E2DE9B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C20739-BC59-4859-BA5D-8343FBAA3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B90CD6-A799-4A03-9A59-FE467B9D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1C79-0081-45DC-B640-5948372256A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042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C0C4C-8443-481C-8ED5-A77F3B9A6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D64A9E-D377-4E05-BA26-8F7464CDE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0BC452-2A01-4A1A-8188-B34C9CE0C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AE6CB7-2BEA-4DA5-86EA-EB46864EF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2075-401A-4408-9E34-35ECB1E2DE9B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57D240-899C-4D71-BFFC-66C24915C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53C8A2-B5A2-485D-BE3A-10163CAB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1C79-0081-45DC-B640-5948372256A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253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0CA95-7856-4AEA-9815-7855D625E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863C83-F0DE-4F66-A071-EC49EDA66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4158DF-AE1F-4AB5-B061-6F61040CF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8FD369-D526-4D5F-BD02-424D31891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B69A823-F50C-4E30-A33A-749E59A24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72AB667-30F6-48F0-977D-2CA368407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2075-401A-4408-9E34-35ECB1E2DE9B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413D82A-CA83-4C98-AAEF-AE2B10E5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6538A1A-61E2-41B7-BCAA-8C1409A07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1C79-0081-45DC-B640-5948372256A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31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F6B686-219F-422C-97C9-E549C5305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2D5F422-E10E-41EF-A573-269969164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2075-401A-4408-9E34-35ECB1E2DE9B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6F16E6D-23B2-463B-8522-DA76DB2DC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208559-8BF8-4ECE-A3B3-EA400B762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1C79-0081-45DC-B640-5948372256A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738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5A7F402-C40C-46FB-970B-17B30DC7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2075-401A-4408-9E34-35ECB1E2DE9B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1E7FC52-EB36-4942-895B-CD64C05A6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217EE3-4B10-441A-8D4A-7CBB64024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1C79-0081-45DC-B640-5948372256A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709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908B7-FC6B-4405-9A83-5C7A2110A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3DA0F6-BD9C-418B-8BA5-04CC4B55A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091EAB-DD60-4545-AE99-AA01F9D23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36D870-7850-4E86-9538-DD8EDCB8C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2075-401A-4408-9E34-35ECB1E2DE9B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0EE61B-CCC7-45D6-908F-9EA38D52D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B3D950-EBF3-4817-AD2D-0379084EC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1C79-0081-45DC-B640-5948372256A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992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79DD70-E04C-457F-A998-BACC50DEA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137216E-06FD-4B7D-B9F2-3F282D01F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F8FC000-1960-4220-9E09-77D2C12D6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B9B977-7210-4983-B83A-18AF90D6E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2075-401A-4408-9E34-35ECB1E2DE9B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637F4B-3501-41BA-8081-E31934616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EE2942-7EB9-4783-BB2D-B072242D8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1C79-0081-45DC-B640-5948372256A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606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402FC9B-A2B3-4819-B43B-FCBA559C6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45F258-6DAD-4618-8DDE-060E1DA04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9BA51F-A5D1-430D-8CF2-1C1BD7FF72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32075-401A-4408-9E34-35ECB1E2DE9B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17BAAE-8552-4BDD-9925-5948355C3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734504-4737-496C-9558-D32810F6D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61C79-0081-45DC-B640-5948372256A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537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67B7AC-3CA2-4F7A-9753-CD8F5B2508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Plasticage du Rainbow Warrior</a:t>
            </a:r>
            <a:br>
              <a:rPr lang="fr-CA" dirty="0"/>
            </a:br>
            <a:r>
              <a:rPr lang="fr-CA" dirty="0"/>
              <a:t>Par Samuel Landry</a:t>
            </a:r>
          </a:p>
        </p:txBody>
      </p:sp>
    </p:spTree>
    <p:extLst>
      <p:ext uri="{BB962C8B-B14F-4D97-AF65-F5344CB8AC3E}">
        <p14:creationId xmlns:p14="http://schemas.microsoft.com/office/powerpoint/2010/main" val="131301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99C277-3710-4823-A369-F7DE5DE5F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06" y="168577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fr-CA" dirty="0"/>
              <a:t>Où   Nouvelle Zélande</a:t>
            </a:r>
          </a:p>
          <a:p>
            <a:r>
              <a:rPr lang="fr-CA" dirty="0"/>
              <a:t>Quand 7 juillet 1985</a:t>
            </a:r>
          </a:p>
          <a:p>
            <a:r>
              <a:rPr lang="fr-CA" dirty="0"/>
              <a:t>Quoi explosion du bateau </a:t>
            </a:r>
          </a:p>
          <a:p>
            <a:r>
              <a:rPr lang="fr-CA" dirty="0"/>
              <a:t>Conséquence mort de photographe</a:t>
            </a:r>
          </a:p>
          <a:p>
            <a:r>
              <a:rPr lang="fr-CA" dirty="0"/>
              <a:t>Pourquoi il est mort il voulait aller chercher son appareil photo</a:t>
            </a:r>
          </a:p>
          <a:p>
            <a:r>
              <a:rPr lang="fr-CA" dirty="0"/>
              <a:t>Pays France</a:t>
            </a:r>
          </a:p>
          <a:p>
            <a:r>
              <a:rPr lang="fr-CA" dirty="0"/>
              <a:t>Ils voulaient tester des armes nucléaires et Greenpeace voulait s’y interposer</a:t>
            </a:r>
          </a:p>
          <a:p>
            <a:r>
              <a:rPr lang="fr-CA" dirty="0"/>
              <a:t>PM 1 François Mitterrand</a:t>
            </a:r>
          </a:p>
          <a:p>
            <a:r>
              <a:rPr lang="fr-CA" dirty="0"/>
              <a:t>PM 2</a:t>
            </a:r>
          </a:p>
          <a:p>
            <a:r>
              <a:rPr lang="fr-CA" dirty="0"/>
              <a:t>Enquête démission de ministre de la défense </a:t>
            </a:r>
          </a:p>
          <a:p>
            <a:r>
              <a:rPr lang="fr-CA" dirty="0"/>
              <a:t>Les services secrets voulaient sabordé le navire</a:t>
            </a:r>
          </a:p>
          <a:p>
            <a:endParaRPr lang="fr-CA" dirty="0"/>
          </a:p>
        </p:txBody>
      </p:sp>
      <p:pic>
        <p:nvPicPr>
          <p:cNvPr id="1026" name="Picture 2" descr="Drapeau de la France — Wikipédia">
            <a:extLst>
              <a:ext uri="{FF2B5EF4-FFF2-40B4-BE49-F238E27FC236}">
                <a16:creationId xmlns:a16="http://schemas.microsoft.com/office/drawing/2014/main" id="{25FFF18F-762B-496D-8F85-6F54E9782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337" y="-1"/>
            <a:ext cx="2528663" cy="16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A75A91A-00E3-41B3-8089-9ECBA3DAB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165" y="0"/>
            <a:ext cx="3101171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695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67</Words>
  <Application>Microsoft Office PowerPoint</Application>
  <PresentationFormat>Grand écran</PresentationFormat>
  <Paragraphs>12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Plasticage du Rainbow Warrior Par Samuel Landry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Plasticage du Rainbow Warrior Par Samuel Landry</dc:title>
  <dc:creator>CSBE</dc:creator>
  <cp:lastModifiedBy>CSBE</cp:lastModifiedBy>
  <cp:revision>2</cp:revision>
  <dcterms:created xsi:type="dcterms:W3CDTF">2022-11-11T16:28:53Z</dcterms:created>
  <dcterms:modified xsi:type="dcterms:W3CDTF">2022-11-11T16:37:22Z</dcterms:modified>
</cp:coreProperties>
</file>