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544CF9-D7B3-4B27-B774-F443718716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42696CC-B7AB-4C1A-B617-4B616623FB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CCEA76-09E7-485A-878C-B3D4039E1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894-994F-4744-82CC-DE9C12014EF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11F94F-2F1B-4B61-A814-7D82ACAB0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B09C28-5B8C-46DC-970E-48BEC1DB4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85BF-9AFE-479A-B0B4-768442E085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3082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0E452B-4021-4BA8-99C6-9FDC727F7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2CA543F-877F-41C5-B937-B6E4DEDBC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2E6DC6-2479-4FEE-99DE-5A47D7F6A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894-994F-4744-82CC-DE9C12014EF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537472-182B-4283-8762-4B1C3B492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A6A62C-6683-4A99-A173-1B85570DA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85BF-9AFE-479A-B0B4-768442E085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680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7CDBC62-E555-4F9B-B15F-E396432971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FF9FDAF-013D-40D5-BB2A-9BF27FCCB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3765A5-0E0B-4CBB-8182-0D45BDEC0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894-994F-4744-82CC-DE9C12014EF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B09A74-350E-40D8-A132-6CE272780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0AA338-6AB9-41FF-9D85-16276830D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85BF-9AFE-479A-B0B4-768442E085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2437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D56E3F-F160-4AB0-A622-77A0BF859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AC2DD8-2BED-4733-BC1D-D7668B771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2A4D66-F5EB-4582-BC37-C9028F8F5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894-994F-4744-82CC-DE9C12014EF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FE43A1-2E18-416A-AA20-813D45D0A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51D55-696F-4F14-8DF9-2CC3F8EC0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85BF-9AFE-479A-B0B4-768442E085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9806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E959F4-5FB6-4FA5-8F1F-15F68FAFE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FCC8BD-33A5-4E51-992F-6F6FD5E28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ED3DC8-7264-4829-B49C-1481DF6D1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894-994F-4744-82CC-DE9C12014EF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D46CAE-1AD4-452F-BFCD-CE5DCB2DA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BAAD9B-0CD7-408B-B919-A986DEF69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85BF-9AFE-479A-B0B4-768442E085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2344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DA070E-72A1-48F2-AF8E-7D6CEDCA0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111179-90DB-4273-9B4B-30E6882400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F39539-1B39-4550-B631-67F9C9AAF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DA87D23-11E9-4A27-9B28-29B9BB29E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894-994F-4744-82CC-DE9C12014EF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1E9B013-5F68-4615-86CB-83460C7BB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BE46B2-F523-4DDB-AA15-94EB4C8FE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85BF-9AFE-479A-B0B4-768442E085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54248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97B1EA-9CB2-48DD-B78E-9B15C9048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0E500ED-EA93-487B-B3F0-8FCB1BF1B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09A27D5-6970-4872-B2D9-B53EDE47E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322393A-F7C9-44D5-AA52-335E15BE07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1B0E98A-DA74-4388-810C-EE4541919C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A5E854-ABEB-4EC8-BD80-AC686E031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894-994F-4744-82CC-DE9C12014EF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02EA187-FE8F-467E-BC83-058FFFF41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F22C83-C104-4785-B62E-4AD937F71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85BF-9AFE-479A-B0B4-768442E085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03837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AB7719-B4C2-4211-89D4-48CFB1BBD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9D0BCCD-756C-4CBC-8E9B-D55BD4CA2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894-994F-4744-82CC-DE9C12014EF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DA7FE35-4939-4F1F-B54E-BA81F06A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11A2A65-1558-4689-899E-784B01D20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85BF-9AFE-479A-B0B4-768442E085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9880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43196A3-98E5-4420-BEC9-D4C09F68A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894-994F-4744-82CC-DE9C12014EF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E61F5E6-E4F6-4FE4-9975-F7F2A9311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CC134B2-3A1C-453A-95DA-6D9A2AAD6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85BF-9AFE-479A-B0B4-768442E085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3957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741CDB-0859-4CC4-8D60-ECEAF512D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28BED0-6579-4E6D-9250-62012B42B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E73E4D6-D25A-4203-A0B3-203997FE88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D7BE6C-4E09-4DDE-B10E-79E9ECBA3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894-994F-4744-82CC-DE9C12014EF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430647-4F8C-4783-8A8B-45E5E26FF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CC8C504-D1B4-4BB7-A52B-7FBBFC6DC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85BF-9AFE-479A-B0B4-768442E085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98349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584F98-0C1A-49B4-9470-D26DCA17C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8774ECD-CB9B-4A2E-AE39-4F0A5782B4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B818-8D07-4E4B-8C0D-BD765C5F9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D3A472-F5F7-47AF-B933-05FE06B9A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894-994F-4744-82CC-DE9C12014EF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6739CA-58C8-43C8-BAE8-7BC7EC36F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BAAF2BE-809C-4E03-A784-70A04CBD3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85BF-9AFE-479A-B0B4-768442E085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6883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3762246-F72A-4AFE-9E44-4860C4FC6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828390-8722-4D60-9874-7BFEB4EEF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89F284-C7F9-4AA3-AFFB-EBB7DFAF44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AA894-994F-4744-82CC-DE9C12014EF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72EC53-1095-4472-AF4D-F4A1EB958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2E6164-8C5D-42AE-BB1C-16559CDF46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E85BF-9AFE-479A-B0B4-768442E085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395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EDBFC1-FD91-4A21-A81A-A2384F8AF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469854" cy="878559"/>
          </a:xfrm>
        </p:spPr>
        <p:txBody>
          <a:bodyPr>
            <a:normAutofit fontScale="90000"/>
          </a:bodyPr>
          <a:lstStyle/>
          <a:p>
            <a:r>
              <a:rPr lang="fr-CA" dirty="0"/>
              <a:t>Rochet League made by Samuel Landry</a:t>
            </a:r>
          </a:p>
        </p:txBody>
      </p:sp>
      <p:pic>
        <p:nvPicPr>
          <p:cNvPr id="1026" name="Picture 2" descr="Rocket League - Wikipedia">
            <a:extLst>
              <a:ext uri="{FF2B5EF4-FFF2-40B4-BE49-F238E27FC236}">
                <a16:creationId xmlns:a16="http://schemas.microsoft.com/office/drawing/2014/main" id="{CF790148-8D34-4752-A8D3-41659348D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364" y="200092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nnouncing Rocket League Sideswipe For Mobile | Rocket League® - Official  Site">
            <a:extLst>
              <a:ext uri="{FF2B5EF4-FFF2-40B4-BE49-F238E27FC236}">
                <a16:creationId xmlns:a16="http://schemas.microsoft.com/office/drawing/2014/main" id="{8C1F2EB8-7CBF-4E30-8ADC-A7A4687098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176" y="4222506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ocket League: How to play the high-octane football game">
            <a:extLst>
              <a:ext uri="{FF2B5EF4-FFF2-40B4-BE49-F238E27FC236}">
                <a16:creationId xmlns:a16="http://schemas.microsoft.com/office/drawing/2014/main" id="{00378CF7-B3DA-49E4-BB2C-BCCF7CE58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" y="2309931"/>
            <a:ext cx="2857500" cy="160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Rocket League ® | Rocket League® - Official Site">
            <a:extLst>
              <a:ext uri="{FF2B5EF4-FFF2-40B4-BE49-F238E27FC236}">
                <a16:creationId xmlns:a16="http://schemas.microsoft.com/office/drawing/2014/main" id="{F100DB19-9EC8-44E4-B7B5-B14AB43DFF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676" y="2000922"/>
            <a:ext cx="3796254" cy="2135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2762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Rochet League made by Samuel Landry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Rochet League made by Samuel Landry</dc:title>
  <dc:creator>CSBE</dc:creator>
  <cp:lastModifiedBy>CSBE</cp:lastModifiedBy>
  <cp:revision>1</cp:revision>
  <dcterms:created xsi:type="dcterms:W3CDTF">2022-11-01T15:52:19Z</dcterms:created>
  <dcterms:modified xsi:type="dcterms:W3CDTF">2022-11-01T15:52:37Z</dcterms:modified>
</cp:coreProperties>
</file>