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2C2F76-FB2C-429B-B839-3AEAB0E3A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7053EF5-2A65-4CDC-9C6F-141FB0C1B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DA6139-79AB-40A1-A02B-9F7BEADCB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22FB-5EEF-4276-BC97-F9C25BB3B408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F51AC7-FE3E-4C4D-8C84-972EA9910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8DCC14-29B6-420B-9571-C2B7C1C16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0EA9-E87E-4103-8144-5B4C7E83B0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248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921B17-D32C-4ADE-BEE3-6EAA5CECC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691E46E-79A7-4A8C-ADA0-83F2C1F77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CA459B-1C33-4FC6-B62C-6FB6DF169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22FB-5EEF-4276-BC97-F9C25BB3B408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138660-C9CD-4688-84A7-5A1DE638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15AE90-6261-4740-B288-24BCCBE16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0EA9-E87E-4103-8144-5B4C7E83B0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9001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15AE495-B718-4171-BD5E-BE485D8BFC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36DDE2B-C895-4FF5-979D-4311AA079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AC128C-834F-46E4-87CA-EBAFC519B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22FB-5EEF-4276-BC97-F9C25BB3B408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52521F-9740-44C5-A630-08D043085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627B02-4565-4A78-AD75-CC529F13D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0EA9-E87E-4103-8144-5B4C7E83B0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2573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426BBB-D08F-419D-8C42-D653A004E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E30D1E-3C25-4B3A-B013-2B33E33B9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DF8369-931A-404E-9512-CB7F483C9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22FB-5EEF-4276-BC97-F9C25BB3B408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97969A-CE48-41A0-95CD-786F05875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ACF87A-E860-4A32-B6AF-E7E307D67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0EA9-E87E-4103-8144-5B4C7E83B0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161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1AA731-BCCF-44BB-8CD4-58353C9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7E5422-0D30-4917-917F-39A059928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800708-39EA-4175-A38C-55534BFED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22FB-5EEF-4276-BC97-F9C25BB3B408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16FA6C-9B78-4C54-B05D-EFC255EE2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3D9BE1-C447-4451-9D8A-0F9E6480A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0EA9-E87E-4103-8144-5B4C7E83B0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605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95860A-AFF7-425E-81C4-25A3D9DF3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DD2BE7-E00A-4BBB-8D6F-9C785438C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1DAD2D3-B2C8-43CA-B62E-16739520D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F892F1-441E-47FC-82EF-E25FFFAAF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22FB-5EEF-4276-BC97-F9C25BB3B408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7E2229E-2022-41AD-9E64-C4B5BC94D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E57242-D86F-4C58-AD8C-D0263C1F8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0EA9-E87E-4103-8144-5B4C7E83B0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604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6149A9-91EF-4A53-AD02-C727FF038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D22295-1273-4333-96A7-13CEDEB16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A9FF20C-BF2D-4698-916B-C3B529871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7B12C29-2DE4-45BA-8F25-DBE0B9CAD1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FAAD84-F92A-499D-9FE7-BD1BCD8CB9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82BEEB4-711F-4EA1-9AC8-7890A7CDA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22FB-5EEF-4276-BC97-F9C25BB3B408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F550928-E99D-4DCF-8DA4-D00077F3B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C30226-753B-400D-866E-EB1B5CCA4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0EA9-E87E-4103-8144-5B4C7E83B0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4629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4F56C9-34AD-44FB-9BC4-1EDFA8463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DA03FA9-256F-4876-8428-744828F31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22FB-5EEF-4276-BC97-F9C25BB3B408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8FAB5A-9033-46A3-9E45-EDC490772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40CD052-8DF1-4C76-AC36-C0721F5D4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0EA9-E87E-4103-8144-5B4C7E83B0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0810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59C771E-939D-4E83-BC45-32060659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22FB-5EEF-4276-BC97-F9C25BB3B408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BCAC93-ACEC-444D-B9FA-DF696F34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DE6084-4848-4F78-AA7A-DCBFA38B8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0EA9-E87E-4103-8144-5B4C7E83B0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7847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FD0904-F34E-4041-BF71-B40BDB0C5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A55F02-A93E-44D2-B91A-D92A348B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D21114F-AF94-4151-89EA-88F1F2713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0193C4-701C-4CA0-8564-BB962E860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22FB-5EEF-4276-BC97-F9C25BB3B408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0C8F97-7A83-499E-964D-92B832F73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65127B-7D1B-4ED7-82FF-AB25BC2D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0EA9-E87E-4103-8144-5B4C7E83B0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5933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3F5BFA-A705-4E15-9CC4-B4BEAE01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76928E4-D2E2-4109-98CB-F0454F104C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CC5106E-B675-4B0C-A218-9A3C6AB7E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D452779-ACBA-4B2D-AFF9-B1304D2A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22FB-5EEF-4276-BC97-F9C25BB3B408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65C427-ECB4-4A61-BE65-A5E0A13F7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7CA267-04A8-4C6A-9101-410678BC4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0EA9-E87E-4103-8144-5B4C7E83B0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3810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56B38C4-4ED3-4506-8359-C33359AEE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53EF22-433B-4103-8F25-3AC478F90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4D8873-6C3F-4A5D-9CF4-B75B08A18B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922FB-5EEF-4276-BC97-F9C25BB3B408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C52702-3F37-48A8-9AA4-1810FB81F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CE4FFF-F4AA-4552-9645-6A9FE55E9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90EA9-E87E-4103-8144-5B4C7E83B0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963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21AB50-259D-4C94-B690-49893B7CBC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Galilée</a:t>
            </a:r>
          </a:p>
        </p:txBody>
      </p:sp>
      <p:pic>
        <p:nvPicPr>
          <p:cNvPr id="1028" name="Picture 4" descr="Galileo backed Copernicus despite data | Nature">
            <a:extLst>
              <a:ext uri="{FF2B5EF4-FFF2-40B4-BE49-F238E27FC236}">
                <a16:creationId xmlns:a16="http://schemas.microsoft.com/office/drawing/2014/main" id="{DB8EC1DF-DC56-4B18-8BBF-435157100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9162">
            <a:off x="1204633" y="562588"/>
            <a:ext cx="2334634" cy="286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ous-titre 6">
            <a:extLst>
              <a:ext uri="{FF2B5EF4-FFF2-40B4-BE49-F238E27FC236}">
                <a16:creationId xmlns:a16="http://schemas.microsoft.com/office/drawing/2014/main" id="{24AD499B-780B-40C2-BAF8-1E77DBE570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Par Anne Laliberté</a:t>
            </a:r>
          </a:p>
        </p:txBody>
      </p:sp>
      <p:pic>
        <p:nvPicPr>
          <p:cNvPr id="1034" name="Picture 10" descr="Galileo Galilei - Wikipedia">
            <a:extLst>
              <a:ext uri="{FF2B5EF4-FFF2-40B4-BE49-F238E27FC236}">
                <a16:creationId xmlns:a16="http://schemas.microsoft.com/office/drawing/2014/main" id="{056C3449-6FE4-40B3-8610-C72EF8BFB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09748" flipV="1">
            <a:off x="8799157" y="3208119"/>
            <a:ext cx="2212972" cy="281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47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234B9D-64DF-4E89-8D85-EF9AA87D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Galileo Galilei</a:t>
            </a:r>
          </a:p>
        </p:txBody>
      </p:sp>
      <p:pic>
        <p:nvPicPr>
          <p:cNvPr id="2050" name="Picture 2" descr="Drapeau italien 61 x 91 cm -">
            <a:extLst>
              <a:ext uri="{FF2B5EF4-FFF2-40B4-BE49-F238E27FC236}">
                <a16:creationId xmlns:a16="http://schemas.microsoft.com/office/drawing/2014/main" id="{46A55818-4572-4AAC-86DB-CCBDD27D9A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1796">
            <a:off x="5500516" y="1160702"/>
            <a:ext cx="5407735" cy="34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iticulture en Italie — Wikipédia">
            <a:extLst>
              <a:ext uri="{FF2B5EF4-FFF2-40B4-BE49-F238E27FC236}">
                <a16:creationId xmlns:a16="http://schemas.microsoft.com/office/drawing/2014/main" id="{7C79FED4-95D3-433F-B587-E0BE7AB33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1481">
            <a:off x="347158" y="1630152"/>
            <a:ext cx="2718771" cy="269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Que faire en Italie ? Top activité à faire en Italie - Italie Authentique">
            <a:extLst>
              <a:ext uri="{FF2B5EF4-FFF2-40B4-BE49-F238E27FC236}">
                <a16:creationId xmlns:a16="http://schemas.microsoft.com/office/drawing/2014/main" id="{523FBF2B-9E8A-42C1-94CD-C5B582665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964" y="4544565"/>
            <a:ext cx="2312558" cy="174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279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C6423C-3A05-4125-96D4-847D56C2D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Période de temps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1446D08-9D8A-4B57-B1F6-E9B818BCB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4109"/>
            <a:ext cx="10515600" cy="4351338"/>
          </a:xfrm>
        </p:spPr>
        <p:txBody>
          <a:bodyPr/>
          <a:lstStyle/>
          <a:p>
            <a:r>
              <a:rPr lang="fr-CA" dirty="0"/>
              <a:t>15 février 1564 à 8 janvier 1642</a:t>
            </a:r>
          </a:p>
        </p:txBody>
      </p:sp>
      <p:pic>
        <p:nvPicPr>
          <p:cNvPr id="3076" name="Picture 4" descr="Top 10 pour la gestion du temps chez les enfants - NeuroSolution |  Neuropsychologie">
            <a:extLst>
              <a:ext uri="{FF2B5EF4-FFF2-40B4-BE49-F238E27FC236}">
                <a16:creationId xmlns:a16="http://schemas.microsoft.com/office/drawing/2014/main" id="{654CD570-2234-4DBB-A172-5424A6984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402">
            <a:off x="6024403" y="897121"/>
            <a:ext cx="5395895" cy="303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e temps psychologique : Définition de ce qu'est le temps">
            <a:extLst>
              <a:ext uri="{FF2B5EF4-FFF2-40B4-BE49-F238E27FC236}">
                <a16:creationId xmlns:a16="http://schemas.microsoft.com/office/drawing/2014/main" id="{04810BFC-A824-4347-B5B6-96853D224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5620">
            <a:off x="838200" y="3182161"/>
            <a:ext cx="4457700" cy="297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57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7CFED1-5BCD-4518-8348-17E1AB666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Découverte livre de Copernic</a:t>
            </a:r>
          </a:p>
        </p:txBody>
      </p:sp>
      <p:pic>
        <p:nvPicPr>
          <p:cNvPr id="4098" name="Picture 2" descr="Astronomia instaurata de Copernic – Interfaces. Livres anciens de  l'Université de Lyon">
            <a:extLst>
              <a:ext uri="{FF2B5EF4-FFF2-40B4-BE49-F238E27FC236}">
                <a16:creationId xmlns:a16="http://schemas.microsoft.com/office/drawing/2014/main" id="{1F98D776-E994-4EEA-A6FE-90B3172F49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567" y="1457203"/>
            <a:ext cx="3289283" cy="458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BEA63B5-14A8-437C-8225-E248F9F44EA6}"/>
              </a:ext>
            </a:extLst>
          </p:cNvPr>
          <p:cNvSpPr txBox="1"/>
          <p:nvPr/>
        </p:nvSpPr>
        <p:spPr>
          <a:xfrm>
            <a:off x="838200" y="1968649"/>
            <a:ext cx="38619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Héliocentrisme le soleil au centre </a:t>
            </a:r>
          </a:p>
          <a:p>
            <a:r>
              <a:rPr lang="fr-CA" dirty="0"/>
              <a:t>4 preuves </a:t>
            </a:r>
          </a:p>
          <a:p>
            <a:r>
              <a:rPr lang="fr-CA" dirty="0"/>
              <a:t>Le soleil a des tâche </a:t>
            </a:r>
          </a:p>
          <a:p>
            <a:r>
              <a:rPr lang="fr-CA" dirty="0"/>
              <a:t>La lune a des cratères</a:t>
            </a:r>
          </a:p>
          <a:p>
            <a:r>
              <a:rPr lang="fr-CA" dirty="0"/>
              <a:t>Jupiter a des lune</a:t>
            </a:r>
          </a:p>
          <a:p>
            <a:r>
              <a:rPr lang="fr-CA" dirty="0"/>
              <a:t>Venus a des phases</a:t>
            </a:r>
          </a:p>
        </p:txBody>
      </p:sp>
    </p:spTree>
    <p:extLst>
      <p:ext uri="{BB962C8B-B14F-4D97-AF65-F5344CB8AC3E}">
        <p14:creationId xmlns:p14="http://schemas.microsoft.com/office/powerpoint/2010/main" val="11286551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45</Words>
  <Application>Microsoft Office PowerPoint</Application>
  <PresentationFormat>Grand écran</PresentationFormat>
  <Paragraphs>12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Galilée</vt:lpstr>
      <vt:lpstr>Galileo Galilei</vt:lpstr>
      <vt:lpstr>Période de temps</vt:lpstr>
      <vt:lpstr>Découverte livre de Copernic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Galilée</dc:title>
  <dc:creator>CSBE</dc:creator>
  <cp:lastModifiedBy>CSBE</cp:lastModifiedBy>
  <cp:revision>2</cp:revision>
  <dcterms:created xsi:type="dcterms:W3CDTF">2022-05-16T14:21:34Z</dcterms:created>
  <dcterms:modified xsi:type="dcterms:W3CDTF">2022-05-16T14:29:25Z</dcterms:modified>
</cp:coreProperties>
</file>